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3" r:id="rId6"/>
    <p:sldId id="260" r:id="rId7"/>
    <p:sldId id="272" r:id="rId8"/>
    <p:sldId id="274" r:id="rId9"/>
    <p:sldId id="261" r:id="rId10"/>
    <p:sldId id="262" r:id="rId11"/>
    <p:sldId id="263" r:id="rId12"/>
    <p:sldId id="264" r:id="rId13"/>
    <p:sldId id="265" r:id="rId14"/>
    <p:sldId id="266" r:id="rId15"/>
    <p:sldId id="275" r:id="rId16"/>
    <p:sldId id="267" r:id="rId17"/>
    <p:sldId id="268" r:id="rId18"/>
    <p:sldId id="269" r:id="rId19"/>
    <p:sldId id="270" r:id="rId20"/>
    <p:sldId id="271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-129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F3E53-3144-4645-AF13-4B839102F3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DD22B-8A5E-443A-AA73-2A3DA875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269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F3E53-3144-4645-AF13-4B839102F3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DD22B-8A5E-443A-AA73-2A3DA875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45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F3E53-3144-4645-AF13-4B839102F3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DD22B-8A5E-443A-AA73-2A3DA875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943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F3E53-3144-4645-AF13-4B839102F3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DD22B-8A5E-443A-AA73-2A3DA875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044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F3E53-3144-4645-AF13-4B839102F3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DD22B-8A5E-443A-AA73-2A3DA875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1095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F3E53-3144-4645-AF13-4B839102F3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DD22B-8A5E-443A-AA73-2A3DA875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386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F3E53-3144-4645-AF13-4B839102F3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DD22B-8A5E-443A-AA73-2A3DA875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819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F3E53-3144-4645-AF13-4B839102F3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DD22B-8A5E-443A-AA73-2A3DA875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474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F3E53-3144-4645-AF13-4B839102F3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DD22B-8A5E-443A-AA73-2A3DA875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6372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F3E53-3144-4645-AF13-4B839102F3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DD22B-8A5E-443A-AA73-2A3DA875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847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F3E53-3144-4645-AF13-4B839102F3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6DD22B-8A5E-443A-AA73-2A3DA875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425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F3E53-3144-4645-AF13-4B839102F303}" type="datetimeFigureOut">
              <a:rPr lang="en-US" smtClean="0"/>
              <a:t>8/7/2015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6DD22B-8A5E-443A-AA73-2A3DA87586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857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Bài</a:t>
            </a:r>
            <a:r>
              <a:rPr lang="en-US" b="1" dirty="0"/>
              <a:t> </a:t>
            </a:r>
            <a:r>
              <a:rPr lang="en-US" b="1" dirty="0" err="1"/>
              <a:t>giảng</a:t>
            </a:r>
            <a:r>
              <a:rPr lang="en-US" b="1" dirty="0"/>
              <a:t> </a:t>
            </a:r>
            <a:r>
              <a:rPr lang="en-US" b="1" dirty="0" err="1"/>
              <a:t>lý</a:t>
            </a:r>
            <a:r>
              <a:rPr lang="en-US" b="1" dirty="0"/>
              <a:t> </a:t>
            </a:r>
            <a:r>
              <a:rPr lang="en-US" b="1" dirty="0" err="1"/>
              <a:t>thuyết</a:t>
            </a:r>
            <a:r>
              <a:rPr lang="en-US" b="1" dirty="0"/>
              <a:t>: </a:t>
            </a:r>
            <a:r>
              <a:rPr lang="en-US" b="1" dirty="0" err="1"/>
              <a:t>Phẫu</a:t>
            </a:r>
            <a:r>
              <a:rPr lang="en-US" b="1" dirty="0"/>
              <a:t> </a:t>
            </a:r>
            <a:r>
              <a:rPr lang="en-US" b="1" dirty="0" err="1"/>
              <a:t>thuật</a:t>
            </a:r>
            <a:r>
              <a:rPr lang="en-US" b="1" dirty="0"/>
              <a:t> </a:t>
            </a:r>
            <a:r>
              <a:rPr lang="en-US" b="1" dirty="0" err="1"/>
              <a:t>nội</a:t>
            </a:r>
            <a:r>
              <a:rPr lang="en-US" b="1" dirty="0"/>
              <a:t> </a:t>
            </a:r>
            <a:r>
              <a:rPr lang="en-US" b="1" dirty="0" err="1"/>
              <a:t>soi</a:t>
            </a:r>
            <a:r>
              <a:rPr lang="en-US" b="1" dirty="0"/>
              <a:t> </a:t>
            </a:r>
            <a:r>
              <a:rPr lang="en-US" b="1" dirty="0" err="1"/>
              <a:t>điều</a:t>
            </a:r>
            <a:r>
              <a:rPr lang="en-US" b="1" dirty="0"/>
              <a:t> </a:t>
            </a:r>
            <a:r>
              <a:rPr lang="en-US" b="1" dirty="0" err="1"/>
              <a:t>trị</a:t>
            </a:r>
            <a:r>
              <a:rPr lang="en-US" b="1" dirty="0"/>
              <a:t> </a:t>
            </a:r>
            <a:r>
              <a:rPr lang="en-US" b="1" dirty="0" err="1"/>
              <a:t>khâu</a:t>
            </a:r>
            <a:r>
              <a:rPr lang="en-US" b="1" dirty="0"/>
              <a:t> </a:t>
            </a:r>
            <a:r>
              <a:rPr lang="en-US" b="1" dirty="0" err="1"/>
              <a:t>thủng</a:t>
            </a:r>
            <a:r>
              <a:rPr lang="en-US" b="1" dirty="0"/>
              <a:t> ổ </a:t>
            </a:r>
            <a:r>
              <a:rPr lang="en-US" b="1" dirty="0" err="1"/>
              <a:t>loét</a:t>
            </a:r>
            <a:r>
              <a:rPr lang="en-US" b="1" dirty="0"/>
              <a:t> </a:t>
            </a:r>
            <a:r>
              <a:rPr lang="en-US" b="1" dirty="0" err="1"/>
              <a:t>dạ</a:t>
            </a:r>
            <a:r>
              <a:rPr lang="en-US" b="1" dirty="0"/>
              <a:t> </a:t>
            </a:r>
            <a:r>
              <a:rPr lang="en-US" b="1" dirty="0" err="1"/>
              <a:t>dày</a:t>
            </a:r>
            <a:r>
              <a:rPr lang="en-US" b="1" dirty="0"/>
              <a:t> </a:t>
            </a:r>
            <a:r>
              <a:rPr lang="en-US" b="1" dirty="0" err="1"/>
              <a:t>tá</a:t>
            </a:r>
            <a:r>
              <a:rPr lang="en-US" b="1" dirty="0"/>
              <a:t> </a:t>
            </a:r>
            <a:r>
              <a:rPr lang="en-US" b="1" dirty="0" err="1"/>
              <a:t>tràng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PGS TS </a:t>
            </a:r>
            <a:r>
              <a:rPr lang="en-US" dirty="0" err="1"/>
              <a:t>Đỗ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Sơn</a:t>
            </a:r>
            <a:endParaRPr lang="en-US" dirty="0"/>
          </a:p>
          <a:p>
            <a:r>
              <a:rPr lang="en-US" dirty="0" err="1"/>
              <a:t>Bộ</a:t>
            </a:r>
            <a:r>
              <a:rPr lang="en-US" dirty="0"/>
              <a:t> </a:t>
            </a:r>
            <a:r>
              <a:rPr lang="en-US" dirty="0" err="1"/>
              <a:t>Môn</a:t>
            </a:r>
            <a:r>
              <a:rPr lang="en-US" dirty="0"/>
              <a:t> </a:t>
            </a:r>
            <a:r>
              <a:rPr lang="en-US" dirty="0" err="1"/>
              <a:t>Ngoại</a:t>
            </a:r>
            <a:r>
              <a:rPr lang="en-US" dirty="0"/>
              <a:t> ĐHY </a:t>
            </a:r>
            <a:r>
              <a:rPr lang="en-US" dirty="0" err="1"/>
              <a:t>Hà</a:t>
            </a:r>
            <a:r>
              <a:rPr lang="en-US" dirty="0"/>
              <a:t> </a:t>
            </a:r>
            <a:r>
              <a:rPr lang="en-US" dirty="0" err="1"/>
              <a:t>nội</a:t>
            </a:r>
            <a:endParaRPr lang="en-US" dirty="0"/>
          </a:p>
          <a:p>
            <a:r>
              <a:rPr lang="en-US" dirty="0" err="1"/>
              <a:t>Thời</a:t>
            </a:r>
            <a:r>
              <a:rPr lang="en-US" dirty="0"/>
              <a:t> </a:t>
            </a:r>
            <a:r>
              <a:rPr lang="en-US" dirty="0" err="1"/>
              <a:t>gian</a:t>
            </a:r>
            <a:r>
              <a:rPr lang="en-US" dirty="0"/>
              <a:t> 2 </a:t>
            </a:r>
            <a:r>
              <a:rPr lang="en-US" dirty="0" err="1"/>
              <a:t>tiết</a:t>
            </a:r>
            <a:endParaRPr lang="en-US" dirty="0"/>
          </a:p>
          <a:p>
            <a:r>
              <a:rPr lang="en-US" dirty="0" err="1"/>
              <a:t>Đối</a:t>
            </a:r>
            <a:r>
              <a:rPr lang="en-US" dirty="0"/>
              <a:t> </a:t>
            </a:r>
            <a:r>
              <a:rPr lang="en-US" dirty="0" err="1"/>
              <a:t>tượng</a:t>
            </a:r>
            <a:r>
              <a:rPr lang="en-US" dirty="0"/>
              <a:t> </a:t>
            </a:r>
            <a:r>
              <a:rPr lang="en-US" dirty="0" err="1"/>
              <a:t>học</a:t>
            </a:r>
            <a:r>
              <a:rPr lang="en-US" dirty="0"/>
              <a:t>: </a:t>
            </a:r>
            <a:r>
              <a:rPr lang="en-US" dirty="0" err="1"/>
              <a:t>Bác</a:t>
            </a:r>
            <a:r>
              <a:rPr lang="en-US" dirty="0"/>
              <a:t> </a:t>
            </a:r>
            <a:r>
              <a:rPr lang="en-US" dirty="0" err="1"/>
              <a:t>sĩ</a:t>
            </a:r>
            <a:r>
              <a:rPr lang="en-US" dirty="0"/>
              <a:t> </a:t>
            </a:r>
            <a:r>
              <a:rPr lang="en-US" dirty="0" err="1"/>
              <a:t>ngoại</a:t>
            </a:r>
            <a:r>
              <a:rPr lang="en-US" dirty="0"/>
              <a:t> </a:t>
            </a:r>
            <a:r>
              <a:rPr lang="en-US" dirty="0" err="1"/>
              <a:t>khoa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3548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Chống</a:t>
            </a:r>
            <a:r>
              <a:rPr lang="en-US" b="1" dirty="0" smtClean="0"/>
              <a:t> </a:t>
            </a:r>
            <a:r>
              <a:rPr lang="en-US" b="1" dirty="0" err="1" smtClean="0"/>
              <a:t>chỉ</a:t>
            </a:r>
            <a:r>
              <a:rPr lang="en-US" b="1" dirty="0" smtClean="0"/>
              <a:t> </a:t>
            </a:r>
            <a:r>
              <a:rPr lang="en-US" b="1" dirty="0" err="1" smtClean="0"/>
              <a:t>định</a:t>
            </a:r>
            <a:r>
              <a:rPr lang="en-US" b="1" dirty="0" smtClean="0"/>
              <a:t>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tuyệt</a:t>
            </a:r>
            <a:r>
              <a:rPr lang="en-US" dirty="0"/>
              <a:t> </a:t>
            </a:r>
            <a:r>
              <a:rPr lang="en-US" dirty="0" err="1"/>
              <a:t>đối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ca</a:t>
            </a:r>
            <a:r>
              <a:rPr lang="en-US" dirty="0"/>
              <a:t> </a:t>
            </a:r>
            <a:r>
              <a:rPr lang="en-US" dirty="0" err="1"/>
              <a:t>nhiễm</a:t>
            </a:r>
            <a:r>
              <a:rPr lang="en-US" dirty="0"/>
              <a:t> </a:t>
            </a:r>
            <a:r>
              <a:rPr lang="en-US" dirty="0" err="1"/>
              <a:t>trùng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suy</a:t>
            </a:r>
            <a:r>
              <a:rPr lang="en-US" dirty="0"/>
              <a:t> </a:t>
            </a:r>
            <a:r>
              <a:rPr lang="en-US" dirty="0" err="1"/>
              <a:t>đa</a:t>
            </a:r>
            <a:r>
              <a:rPr lang="en-US" dirty="0"/>
              <a:t> </a:t>
            </a:r>
            <a:r>
              <a:rPr lang="en-US" dirty="0" err="1"/>
              <a:t>tạng</a:t>
            </a:r>
            <a:r>
              <a:rPr lang="en-US" dirty="0"/>
              <a:t> </a:t>
            </a:r>
            <a:r>
              <a:rPr lang="en-US" dirty="0" err="1"/>
              <a:t>sốc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, </a:t>
            </a:r>
            <a:r>
              <a:rPr lang="en-US" dirty="0" err="1"/>
              <a:t>hẹp</a:t>
            </a:r>
            <a:r>
              <a:rPr lang="en-US" dirty="0"/>
              <a:t> </a:t>
            </a:r>
            <a:r>
              <a:rPr lang="en-US" dirty="0" err="1"/>
              <a:t>môn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 hay </a:t>
            </a:r>
            <a:r>
              <a:rPr lang="en-US" dirty="0" err="1"/>
              <a:t>nghi</a:t>
            </a:r>
            <a:r>
              <a:rPr lang="en-US" dirty="0"/>
              <a:t> </a:t>
            </a:r>
            <a:r>
              <a:rPr lang="en-US" dirty="0" err="1"/>
              <a:t>ngờ</a:t>
            </a:r>
            <a:r>
              <a:rPr lang="en-US" dirty="0"/>
              <a:t> </a:t>
            </a:r>
            <a:r>
              <a:rPr lang="en-US" dirty="0" err="1"/>
              <a:t>thủng</a:t>
            </a:r>
            <a:r>
              <a:rPr lang="en-US" dirty="0"/>
              <a:t> do </a:t>
            </a:r>
            <a:r>
              <a:rPr lang="en-US" dirty="0" err="1"/>
              <a:t>ung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dạ</a:t>
            </a:r>
            <a:r>
              <a:rPr lang="en-US" dirty="0"/>
              <a:t> </a:t>
            </a:r>
            <a:r>
              <a:rPr lang="en-US" dirty="0" err="1"/>
              <a:t>dày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tương</a:t>
            </a:r>
            <a:r>
              <a:rPr lang="en-US" dirty="0"/>
              <a:t> </a:t>
            </a:r>
            <a:r>
              <a:rPr lang="en-US" dirty="0" err="1"/>
              <a:t>đối</a:t>
            </a:r>
            <a:r>
              <a:rPr lang="en-US" dirty="0"/>
              <a:t> </a:t>
            </a:r>
            <a:r>
              <a:rPr lang="en-US" dirty="0" err="1"/>
              <a:t>vì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mổ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soi</a:t>
            </a:r>
            <a:r>
              <a:rPr lang="en-US" dirty="0"/>
              <a:t> </a:t>
            </a:r>
            <a:r>
              <a:rPr lang="en-US" dirty="0" err="1"/>
              <a:t>thăm</a:t>
            </a:r>
            <a:r>
              <a:rPr lang="en-US" dirty="0"/>
              <a:t> </a:t>
            </a:r>
            <a:r>
              <a:rPr lang="en-US" dirty="0" err="1"/>
              <a:t>dò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phẫu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tạm</a:t>
            </a:r>
            <a:r>
              <a:rPr lang="en-US" dirty="0"/>
              <a:t> </a:t>
            </a:r>
            <a:r>
              <a:rPr lang="en-US" dirty="0" err="1"/>
              <a:t>thời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8504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Chống</a:t>
            </a:r>
            <a:r>
              <a:rPr lang="en-US" b="1" dirty="0" smtClean="0"/>
              <a:t> </a:t>
            </a:r>
            <a:r>
              <a:rPr lang="en-US" b="1" dirty="0" err="1" smtClean="0"/>
              <a:t>chỉ</a:t>
            </a:r>
            <a:r>
              <a:rPr lang="en-US" b="1" dirty="0" smtClean="0"/>
              <a:t> </a:t>
            </a:r>
            <a:r>
              <a:rPr lang="en-US" b="1" dirty="0" err="1" smtClean="0"/>
              <a:t>định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mạn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thân</a:t>
            </a:r>
            <a:r>
              <a:rPr lang="en-US" dirty="0"/>
              <a:t> hay </a:t>
            </a:r>
            <a:r>
              <a:rPr lang="en-US" dirty="0" err="1"/>
              <a:t>tuổi</a:t>
            </a:r>
            <a:r>
              <a:rPr lang="en-US" dirty="0"/>
              <a:t> </a:t>
            </a:r>
            <a:r>
              <a:rPr lang="en-US" dirty="0" err="1"/>
              <a:t>cao</a:t>
            </a:r>
            <a:r>
              <a:rPr lang="en-US" dirty="0"/>
              <a:t> </a:t>
            </a:r>
            <a:r>
              <a:rPr lang="en-US" dirty="0" err="1"/>
              <a:t>béo</a:t>
            </a:r>
            <a:r>
              <a:rPr lang="en-US" dirty="0"/>
              <a:t> </a:t>
            </a:r>
            <a:r>
              <a:rPr lang="en-US" dirty="0" err="1"/>
              <a:t>phì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bất</a:t>
            </a:r>
            <a:r>
              <a:rPr lang="en-US" dirty="0"/>
              <a:t> </a:t>
            </a:r>
            <a:r>
              <a:rPr lang="en-US" dirty="0" err="1"/>
              <a:t>lợi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,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đủ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kiện</a:t>
            </a:r>
            <a:r>
              <a:rPr lang="en-US" dirty="0"/>
              <a:t> </a:t>
            </a:r>
            <a:r>
              <a:rPr lang="en-US" dirty="0" err="1"/>
              <a:t>gây</a:t>
            </a:r>
            <a:r>
              <a:rPr lang="en-US" dirty="0"/>
              <a:t> </a:t>
            </a:r>
            <a:r>
              <a:rPr lang="en-US" dirty="0" err="1"/>
              <a:t>mê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đảm</a:t>
            </a:r>
            <a:r>
              <a:rPr lang="en-US" dirty="0"/>
              <a:t> </a:t>
            </a:r>
            <a:r>
              <a:rPr lang="en-US" dirty="0" err="1"/>
              <a:t>bảo</a:t>
            </a:r>
            <a:r>
              <a:rPr lang="en-US" dirty="0"/>
              <a:t> </a:t>
            </a:r>
            <a:r>
              <a:rPr lang="en-US" dirty="0" err="1"/>
              <a:t>kỹ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mổ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quá</a:t>
            </a:r>
            <a:r>
              <a:rPr lang="en-US" dirty="0"/>
              <a:t> </a:t>
            </a:r>
            <a:r>
              <a:rPr lang="en-US" dirty="0" err="1"/>
              <a:t>khó</a:t>
            </a:r>
            <a:r>
              <a:rPr lang="en-US" dirty="0"/>
              <a:t> </a:t>
            </a:r>
            <a:r>
              <a:rPr lang="en-US" dirty="0" err="1"/>
              <a:t>khăn</a:t>
            </a:r>
            <a:r>
              <a:rPr lang="en-US" dirty="0"/>
              <a:t> </a:t>
            </a:r>
            <a:r>
              <a:rPr lang="en-US" dirty="0" err="1"/>
              <a:t>kéo</a:t>
            </a:r>
            <a:r>
              <a:rPr lang="en-US" dirty="0"/>
              <a:t> </a:t>
            </a:r>
            <a:r>
              <a:rPr lang="en-US" dirty="0" err="1"/>
              <a:t>dài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mổ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soi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ưu</a:t>
            </a:r>
            <a:r>
              <a:rPr lang="en-US" dirty="0"/>
              <a:t> </a:t>
            </a:r>
            <a:r>
              <a:rPr lang="en-US" dirty="0" err="1"/>
              <a:t>điểm</a:t>
            </a:r>
            <a:r>
              <a:rPr lang="en-US" dirty="0"/>
              <a:t>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76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Chuẩn</a:t>
            </a:r>
            <a:r>
              <a:rPr lang="en-US" b="1" dirty="0"/>
              <a:t> </a:t>
            </a:r>
            <a:r>
              <a:rPr lang="en-US" b="1" dirty="0" err="1"/>
              <a:t>bị</a:t>
            </a:r>
            <a:r>
              <a:rPr lang="en-US" b="1" dirty="0"/>
              <a:t> </a:t>
            </a:r>
            <a:r>
              <a:rPr lang="en-US" b="1" dirty="0" err="1"/>
              <a:t>bệnh</a:t>
            </a:r>
            <a:r>
              <a:rPr lang="en-US" b="1" dirty="0"/>
              <a:t> </a:t>
            </a:r>
            <a:r>
              <a:rPr lang="en-US" b="1" dirty="0" err="1"/>
              <a:t>nhân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Nhịn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uống</a:t>
            </a:r>
            <a:r>
              <a:rPr lang="en-US" dirty="0"/>
              <a:t>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</a:t>
            </a:r>
            <a:r>
              <a:rPr lang="en-US" dirty="0" err="1"/>
              <a:t>dạ</a:t>
            </a:r>
            <a:r>
              <a:rPr lang="en-US" dirty="0"/>
              <a:t> </a:t>
            </a:r>
            <a:r>
              <a:rPr lang="en-US" dirty="0" err="1"/>
              <a:t>dày</a:t>
            </a:r>
            <a:r>
              <a:rPr lang="en-US" dirty="0"/>
              <a:t>  </a:t>
            </a:r>
            <a:r>
              <a:rPr lang="en-US" dirty="0" err="1"/>
              <a:t>kháng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, </a:t>
            </a:r>
            <a:r>
              <a:rPr lang="en-US" dirty="0" err="1"/>
              <a:t>bù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điện</a:t>
            </a:r>
            <a:r>
              <a:rPr lang="en-US" dirty="0"/>
              <a:t> </a:t>
            </a:r>
            <a:r>
              <a:rPr lang="en-US" dirty="0" err="1"/>
              <a:t>giải</a:t>
            </a:r>
            <a:r>
              <a:rPr lang="en-US" dirty="0"/>
              <a:t> </a:t>
            </a:r>
            <a:r>
              <a:rPr lang="en-US" dirty="0" err="1"/>
              <a:t>dinh</a:t>
            </a:r>
            <a:r>
              <a:rPr lang="en-US" dirty="0"/>
              <a:t> </a:t>
            </a:r>
            <a:r>
              <a:rPr lang="en-US" dirty="0" err="1"/>
              <a:t>dưỡng</a:t>
            </a:r>
            <a:r>
              <a:rPr lang="en-US" dirty="0"/>
              <a:t> </a:t>
            </a:r>
            <a:r>
              <a:rPr lang="en-US" dirty="0" err="1"/>
              <a:t>thích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</a:t>
            </a:r>
            <a:r>
              <a:rPr lang="en-US" dirty="0" err="1"/>
              <a:t>dạ</a:t>
            </a:r>
            <a:r>
              <a:rPr lang="en-US" dirty="0"/>
              <a:t> </a:t>
            </a:r>
            <a:r>
              <a:rPr lang="en-US" dirty="0" err="1"/>
              <a:t>dày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</a:t>
            </a:r>
            <a:r>
              <a:rPr lang="en-US" dirty="0" err="1"/>
              <a:t>tiểu</a:t>
            </a:r>
            <a:r>
              <a:rPr lang="en-US" dirty="0"/>
              <a:t>, </a:t>
            </a:r>
            <a:r>
              <a:rPr lang="en-US" dirty="0" err="1"/>
              <a:t>điêu</a:t>
            </a:r>
            <a:r>
              <a:rPr lang="en-US" dirty="0"/>
              <a:t> </a:t>
            </a:r>
            <a:r>
              <a:rPr lang="en-US" dirty="0" err="1"/>
              <a:t>chỉnh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huyết</a:t>
            </a:r>
            <a:r>
              <a:rPr lang="en-US" dirty="0"/>
              <a:t> , </a:t>
            </a:r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đông</a:t>
            </a:r>
            <a:r>
              <a:rPr lang="en-US" dirty="0"/>
              <a:t> </a:t>
            </a:r>
            <a:r>
              <a:rPr lang="en-US" dirty="0" err="1"/>
              <a:t>dự</a:t>
            </a:r>
            <a:r>
              <a:rPr lang="en-US" dirty="0"/>
              <a:t> </a:t>
            </a:r>
            <a:r>
              <a:rPr lang="en-US" dirty="0" err="1"/>
              <a:t>phòng</a:t>
            </a:r>
            <a:r>
              <a:rPr lang="en-US" dirty="0"/>
              <a:t>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84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Chuẩn</a:t>
            </a:r>
            <a:r>
              <a:rPr lang="en-US" b="1" dirty="0" smtClean="0"/>
              <a:t> </a:t>
            </a:r>
            <a:r>
              <a:rPr lang="en-US" b="1" dirty="0" err="1" smtClean="0"/>
              <a:t>bị</a:t>
            </a:r>
            <a:r>
              <a:rPr lang="en-US" b="1" dirty="0" smtClean="0"/>
              <a:t> </a:t>
            </a:r>
            <a:r>
              <a:rPr lang="en-US" b="1" dirty="0" err="1" smtClean="0"/>
              <a:t>tư</a:t>
            </a:r>
            <a:r>
              <a:rPr lang="en-US" b="1" dirty="0" smtClean="0"/>
              <a:t> </a:t>
            </a:r>
            <a:r>
              <a:rPr lang="en-US" b="1" dirty="0" err="1" smtClean="0"/>
              <a:t>thế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nằm</a:t>
            </a:r>
            <a:r>
              <a:rPr lang="en-US" dirty="0"/>
              <a:t> </a:t>
            </a:r>
            <a:r>
              <a:rPr lang="en-US" dirty="0" err="1"/>
              <a:t>ngửa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kê</a:t>
            </a:r>
            <a:r>
              <a:rPr lang="en-US" dirty="0"/>
              <a:t> </a:t>
            </a:r>
            <a:r>
              <a:rPr lang="en-US" dirty="0" err="1"/>
              <a:t>gối</a:t>
            </a:r>
            <a:r>
              <a:rPr lang="en-US" dirty="0"/>
              <a:t> </a:t>
            </a:r>
            <a:r>
              <a:rPr lang="en-US" dirty="0" err="1"/>
              <a:t>lưng</a:t>
            </a:r>
            <a:r>
              <a:rPr lang="en-US" dirty="0"/>
              <a:t>, </a:t>
            </a:r>
            <a:r>
              <a:rPr lang="en-US" dirty="0" err="1"/>
              <a:t>chân</a:t>
            </a:r>
            <a:r>
              <a:rPr lang="en-US" dirty="0"/>
              <a:t> </a:t>
            </a:r>
            <a:r>
              <a:rPr lang="en-US" dirty="0" err="1"/>
              <a:t>dạng</a:t>
            </a:r>
            <a:r>
              <a:rPr lang="en-US" dirty="0"/>
              <a:t>, </a:t>
            </a:r>
            <a:r>
              <a:rPr lang="en-US" dirty="0" err="1"/>
              <a:t>bàn</a:t>
            </a:r>
            <a:r>
              <a:rPr lang="en-US" dirty="0"/>
              <a:t> </a:t>
            </a:r>
            <a:r>
              <a:rPr lang="en-US" dirty="0" err="1"/>
              <a:t>mổ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thay</a:t>
            </a:r>
            <a:r>
              <a:rPr lang="en-US" dirty="0"/>
              <a:t> </a:t>
            </a:r>
            <a:r>
              <a:rPr lang="en-US" dirty="0" err="1"/>
              <a:t>đổi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nghiêng</a:t>
            </a:r>
            <a:r>
              <a:rPr lang="en-US" dirty="0"/>
              <a:t>. </a:t>
            </a:r>
            <a:r>
              <a:rPr lang="en-US" dirty="0" err="1"/>
              <a:t>Màn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máy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soi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về</a:t>
            </a:r>
            <a:r>
              <a:rPr lang="en-US" dirty="0"/>
              <a:t> </a:t>
            </a:r>
            <a:r>
              <a:rPr lang="en-US" dirty="0" err="1"/>
              <a:t>phía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vai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phẫu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đứng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huống</a:t>
            </a:r>
            <a:r>
              <a:rPr lang="en-US" dirty="0"/>
              <a:t> </a:t>
            </a:r>
            <a:r>
              <a:rPr lang="en-US" dirty="0" err="1"/>
              <a:t>mổ</a:t>
            </a:r>
            <a:r>
              <a:rPr lang="en-US" dirty="0"/>
              <a:t> </a:t>
            </a:r>
            <a:r>
              <a:rPr lang="en-US" dirty="0" err="1"/>
              <a:t>lâu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khó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chuyển</a:t>
            </a:r>
            <a:r>
              <a:rPr lang="en-US" dirty="0"/>
              <a:t> sang </a:t>
            </a:r>
            <a:r>
              <a:rPr lang="en-US" dirty="0" err="1"/>
              <a:t>đứng</a:t>
            </a:r>
            <a:r>
              <a:rPr lang="en-US" dirty="0"/>
              <a:t> </a:t>
            </a:r>
            <a:r>
              <a:rPr lang="en-US" dirty="0" err="1"/>
              <a:t>giữa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764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Kỹ</a:t>
            </a:r>
            <a:r>
              <a:rPr lang="en-US" b="1" dirty="0"/>
              <a:t> </a:t>
            </a:r>
            <a:r>
              <a:rPr lang="en-US" b="1" dirty="0" err="1"/>
              <a:t>thuật</a:t>
            </a:r>
            <a:r>
              <a:rPr lang="en-US" b="1" dirty="0"/>
              <a:t> </a:t>
            </a:r>
            <a:r>
              <a:rPr lang="en-US" b="1" dirty="0" err="1"/>
              <a:t>mổ</a:t>
            </a:r>
            <a:r>
              <a:rPr lang="en-US" b="1" dirty="0"/>
              <a:t> </a:t>
            </a:r>
            <a:r>
              <a:rPr lang="en-US" b="1" dirty="0" err="1"/>
              <a:t>nội</a:t>
            </a:r>
            <a:r>
              <a:rPr lang="en-US" b="1" dirty="0"/>
              <a:t> </a:t>
            </a:r>
            <a:r>
              <a:rPr lang="en-US" b="1" dirty="0" err="1"/>
              <a:t>soi</a:t>
            </a:r>
            <a:r>
              <a:rPr lang="en-US" b="1" dirty="0"/>
              <a:t> ổ </a:t>
            </a:r>
            <a:r>
              <a:rPr lang="en-US" b="1" dirty="0" err="1"/>
              <a:t>bụng</a:t>
            </a:r>
            <a:r>
              <a:rPr lang="en-US" b="1" dirty="0"/>
              <a:t> </a:t>
            </a:r>
            <a:r>
              <a:rPr lang="en-US" b="1" dirty="0" err="1"/>
              <a:t>khâu</a:t>
            </a:r>
            <a:r>
              <a:rPr lang="en-US" b="1" dirty="0"/>
              <a:t> </a:t>
            </a:r>
            <a:r>
              <a:rPr lang="en-US" b="1" dirty="0" err="1"/>
              <a:t>thủng</a:t>
            </a:r>
            <a:r>
              <a:rPr lang="en-US" b="1" dirty="0"/>
              <a:t> 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/>
              <a:t>trocat</a:t>
            </a:r>
            <a:r>
              <a:rPr lang="en-US" dirty="0"/>
              <a:t>: </a:t>
            </a:r>
            <a:r>
              <a:rPr lang="en-US" dirty="0" err="1"/>
              <a:t>Trocat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tiên</a:t>
            </a:r>
            <a:r>
              <a:rPr lang="en-US" dirty="0"/>
              <a:t>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 smtClean="0"/>
              <a:t>tại</a:t>
            </a:r>
            <a:r>
              <a:rPr lang="en-US" dirty="0" smtClean="0"/>
              <a:t>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rốn</a:t>
            </a:r>
            <a:r>
              <a:rPr lang="en-US" dirty="0"/>
              <a:t> </a:t>
            </a:r>
            <a:r>
              <a:rPr lang="en-US" dirty="0" err="1"/>
              <a:t>bơm</a:t>
            </a:r>
            <a:r>
              <a:rPr lang="en-US" dirty="0"/>
              <a:t> </a:t>
            </a:r>
            <a:r>
              <a:rPr lang="en-US" dirty="0" err="1"/>
              <a:t>hơi</a:t>
            </a:r>
            <a:r>
              <a:rPr lang="en-US" dirty="0"/>
              <a:t> 20mmHg </a:t>
            </a:r>
            <a:r>
              <a:rPr lang="en-US" dirty="0" err="1"/>
              <a:t>quan</a:t>
            </a:r>
            <a:r>
              <a:rPr lang="en-US" dirty="0"/>
              <a:t> </a:t>
            </a:r>
            <a:r>
              <a:rPr lang="en-US" dirty="0" err="1"/>
              <a:t>sát</a:t>
            </a:r>
            <a:r>
              <a:rPr lang="en-US" dirty="0"/>
              <a:t> ổ </a:t>
            </a:r>
            <a:r>
              <a:rPr lang="en-US" dirty="0" err="1"/>
              <a:t>bụng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trocat</a:t>
            </a:r>
            <a:r>
              <a:rPr lang="en-US" dirty="0"/>
              <a:t> </a:t>
            </a:r>
            <a:r>
              <a:rPr lang="en-US" dirty="0" err="1"/>
              <a:t>tiếp</a:t>
            </a:r>
            <a:r>
              <a:rPr lang="en-US" dirty="0"/>
              <a:t> </a:t>
            </a:r>
            <a:r>
              <a:rPr lang="en-US" dirty="0" err="1" smtClean="0"/>
              <a:t>theo</a:t>
            </a:r>
            <a:endParaRPr lang="en-US" dirty="0" smtClean="0"/>
          </a:p>
          <a:p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trocat</a:t>
            </a:r>
            <a:r>
              <a:rPr lang="en-US" dirty="0"/>
              <a:t> </a:t>
            </a:r>
            <a:r>
              <a:rPr lang="en-US" dirty="0" err="1"/>
              <a:t>luôn</a:t>
            </a:r>
            <a:r>
              <a:rPr lang="en-US" dirty="0"/>
              <a:t> </a:t>
            </a:r>
            <a:r>
              <a:rPr lang="en-US" dirty="0" err="1"/>
              <a:t>tuân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quy</a:t>
            </a:r>
            <a:r>
              <a:rPr lang="en-US" dirty="0"/>
              <a:t>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chung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trocat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soi.Nhưng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buộc</a:t>
            </a:r>
            <a:r>
              <a:rPr lang="en-US" dirty="0"/>
              <a:t> </a:t>
            </a:r>
            <a:r>
              <a:rPr lang="en-US" dirty="0" err="1"/>
              <a:t>cố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.</a:t>
            </a:r>
          </a:p>
          <a:p>
            <a:r>
              <a:rPr lang="en-US" dirty="0"/>
              <a:t>Camera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dùng</a:t>
            </a:r>
            <a:r>
              <a:rPr lang="en-US" dirty="0"/>
              <a:t> </a:t>
            </a:r>
            <a:r>
              <a:rPr lang="en-US" dirty="0" err="1"/>
              <a:t>loại</a:t>
            </a:r>
            <a:r>
              <a:rPr lang="en-US" dirty="0"/>
              <a:t> </a:t>
            </a:r>
            <a:r>
              <a:rPr lang="en-US" dirty="0" err="1"/>
              <a:t>nghiêng</a:t>
            </a:r>
            <a:r>
              <a:rPr lang="en-US" dirty="0"/>
              <a:t> 30 </a:t>
            </a:r>
            <a:r>
              <a:rPr lang="en-US" dirty="0" err="1"/>
              <a:t>độ</a:t>
            </a:r>
            <a:r>
              <a:rPr lang="en-US" dirty="0"/>
              <a:t>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84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533400"/>
            <a:ext cx="6324600" cy="5915682"/>
          </a:xfrm>
        </p:spPr>
      </p:pic>
    </p:spTree>
    <p:extLst>
      <p:ext uri="{BB962C8B-B14F-4D97-AF65-F5344CB8AC3E}">
        <p14:creationId xmlns:p14="http://schemas.microsoft.com/office/powerpoint/2010/main" val="145781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Đánh</a:t>
            </a:r>
            <a:r>
              <a:rPr lang="en-US" b="1" dirty="0"/>
              <a:t> </a:t>
            </a:r>
            <a:r>
              <a:rPr lang="en-US" b="1" dirty="0" err="1"/>
              <a:t>giá</a:t>
            </a:r>
            <a:r>
              <a:rPr lang="en-US" b="1" dirty="0"/>
              <a:t> </a:t>
            </a:r>
            <a:r>
              <a:rPr lang="en-US" b="1" dirty="0" err="1"/>
              <a:t>lỗ</a:t>
            </a:r>
            <a:r>
              <a:rPr lang="en-US" b="1" dirty="0"/>
              <a:t> </a:t>
            </a:r>
            <a:r>
              <a:rPr lang="en-US" b="1" dirty="0" err="1"/>
              <a:t>thủng</a:t>
            </a:r>
            <a:r>
              <a:rPr lang="en-US" b="1" dirty="0"/>
              <a:t> </a:t>
            </a:r>
            <a:r>
              <a:rPr lang="en-US" b="1" dirty="0" err="1"/>
              <a:t>và</a:t>
            </a:r>
            <a:r>
              <a:rPr lang="en-US" b="1" dirty="0"/>
              <a:t> </a:t>
            </a:r>
            <a:r>
              <a:rPr lang="en-US" b="1" dirty="0" err="1"/>
              <a:t>dạ</a:t>
            </a:r>
            <a:r>
              <a:rPr lang="en-US" b="1" dirty="0"/>
              <a:t> </a:t>
            </a:r>
            <a:r>
              <a:rPr lang="en-US" b="1" dirty="0" err="1"/>
              <a:t>dày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/>
              <a:t>Cho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 </a:t>
            </a:r>
            <a:r>
              <a:rPr lang="en-US" dirty="0" err="1"/>
              <a:t>cao</a:t>
            </a:r>
            <a:r>
              <a:rPr lang="en-US" dirty="0"/>
              <a:t> </a:t>
            </a:r>
            <a:r>
              <a:rPr lang="en-US" dirty="0" err="1"/>
              <a:t>nghiêng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hút</a:t>
            </a:r>
            <a:r>
              <a:rPr lang="en-US" dirty="0"/>
              <a:t> </a:t>
            </a:r>
            <a:r>
              <a:rPr lang="en-US" dirty="0" err="1"/>
              <a:t>sạch</a:t>
            </a:r>
            <a:r>
              <a:rPr lang="en-US" dirty="0"/>
              <a:t> </a:t>
            </a:r>
            <a:r>
              <a:rPr lang="en-US" dirty="0" err="1"/>
              <a:t>dịch</a:t>
            </a:r>
            <a:r>
              <a:rPr lang="en-US" dirty="0"/>
              <a:t> </a:t>
            </a:r>
            <a:r>
              <a:rPr lang="en-US" dirty="0" err="1"/>
              <a:t>đọng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mạc</a:t>
            </a:r>
            <a:r>
              <a:rPr lang="en-US" dirty="0"/>
              <a:t>, </a:t>
            </a:r>
            <a:r>
              <a:rPr lang="en-US" dirty="0" err="1"/>
              <a:t>gạt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chỗ</a:t>
            </a:r>
            <a:r>
              <a:rPr lang="en-US" dirty="0"/>
              <a:t> </a:t>
            </a:r>
            <a:r>
              <a:rPr lang="en-US" dirty="0" err="1"/>
              <a:t>dính</a:t>
            </a:r>
            <a:r>
              <a:rPr lang="en-US" dirty="0"/>
              <a:t> </a:t>
            </a:r>
            <a:r>
              <a:rPr lang="en-US" dirty="0" err="1"/>
              <a:t>che</a:t>
            </a:r>
            <a:r>
              <a:rPr lang="en-US" dirty="0"/>
              <a:t> </a:t>
            </a:r>
            <a:r>
              <a:rPr lang="en-US" dirty="0" err="1"/>
              <a:t>lấp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tìm</a:t>
            </a:r>
            <a:r>
              <a:rPr lang="en-US" dirty="0"/>
              <a:t> </a:t>
            </a:r>
            <a:r>
              <a:rPr lang="en-US" dirty="0" err="1"/>
              <a:t>lỗ</a:t>
            </a:r>
            <a:r>
              <a:rPr lang="en-US" dirty="0"/>
              <a:t> </a:t>
            </a:r>
            <a:r>
              <a:rPr lang="en-US" dirty="0" err="1"/>
              <a:t>thủng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</a:t>
            </a:r>
            <a:r>
              <a:rPr lang="en-US" dirty="0" err="1"/>
              <a:t>dạ</a:t>
            </a:r>
            <a:r>
              <a:rPr lang="en-US" dirty="0"/>
              <a:t> </a:t>
            </a:r>
            <a:r>
              <a:rPr lang="en-US" dirty="0" err="1"/>
              <a:t>dày</a:t>
            </a:r>
            <a:endParaRPr lang="en-US" dirty="0"/>
          </a:p>
          <a:p>
            <a:r>
              <a:rPr lang="en-US" dirty="0" err="1"/>
              <a:t>T</a:t>
            </a:r>
            <a:r>
              <a:rPr lang="en-US" dirty="0" err="1" smtClean="0"/>
              <a:t>hăm</a:t>
            </a:r>
            <a:r>
              <a:rPr lang="en-US" dirty="0" smtClean="0"/>
              <a:t> </a:t>
            </a:r>
            <a:r>
              <a:rPr lang="en-US" dirty="0" err="1"/>
              <a:t>dò</a:t>
            </a:r>
            <a:r>
              <a:rPr lang="en-US" dirty="0"/>
              <a:t> </a:t>
            </a:r>
            <a:r>
              <a:rPr lang="en-US" dirty="0" err="1"/>
              <a:t>bờ</a:t>
            </a:r>
            <a:r>
              <a:rPr lang="en-US" dirty="0"/>
              <a:t> ổ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mủn</a:t>
            </a:r>
            <a:r>
              <a:rPr lang="en-US" dirty="0"/>
              <a:t> </a:t>
            </a:r>
            <a:r>
              <a:rPr lang="en-US" dirty="0" err="1"/>
              <a:t>nát</a:t>
            </a:r>
            <a:r>
              <a:rPr lang="en-US" dirty="0"/>
              <a:t> </a:t>
            </a:r>
            <a:r>
              <a:rPr lang="en-US" dirty="0" err="1"/>
              <a:t>xung</a:t>
            </a:r>
            <a:r>
              <a:rPr lang="en-US" dirty="0"/>
              <a:t> </a:t>
            </a:r>
            <a:r>
              <a:rPr lang="en-US" dirty="0" err="1"/>
              <a:t>quanh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dạng</a:t>
            </a:r>
            <a:r>
              <a:rPr lang="en-US" dirty="0"/>
              <a:t> co </a:t>
            </a:r>
            <a:r>
              <a:rPr lang="en-US" dirty="0" err="1"/>
              <a:t>kéo</a:t>
            </a:r>
            <a:r>
              <a:rPr lang="en-US" dirty="0"/>
              <a:t> hay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dùng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 </a:t>
            </a:r>
            <a:r>
              <a:rPr lang="en-US" dirty="0" err="1"/>
              <a:t>kiểm</a:t>
            </a:r>
            <a:r>
              <a:rPr lang="en-US" dirty="0"/>
              <a:t> </a:t>
            </a:r>
            <a:r>
              <a:rPr lang="en-US" dirty="0" err="1"/>
              <a:t>tra</a:t>
            </a:r>
            <a:r>
              <a:rPr lang="en-US" dirty="0"/>
              <a:t> </a:t>
            </a:r>
            <a:r>
              <a:rPr lang="en-US" dirty="0" err="1"/>
              <a:t>nhẹ</a:t>
            </a:r>
            <a:r>
              <a:rPr lang="en-US" dirty="0"/>
              <a:t> </a:t>
            </a:r>
            <a:r>
              <a:rPr lang="en-US" dirty="0" err="1"/>
              <a:t>nhàng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xem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hẹp</a:t>
            </a:r>
            <a:r>
              <a:rPr lang="en-US" dirty="0"/>
              <a:t> </a:t>
            </a:r>
            <a:r>
              <a:rPr lang="en-US" dirty="0" err="1" smtClean="0"/>
              <a:t>không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7493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Sinh</a:t>
            </a:r>
            <a:r>
              <a:rPr lang="en-US" b="1" dirty="0"/>
              <a:t> </a:t>
            </a:r>
            <a:r>
              <a:rPr lang="en-US" b="1" dirty="0" err="1"/>
              <a:t>thiết</a:t>
            </a:r>
            <a:r>
              <a:rPr lang="en-US" b="1" dirty="0"/>
              <a:t> ổ </a:t>
            </a:r>
            <a:r>
              <a:rPr lang="en-US" b="1" dirty="0" err="1"/>
              <a:t>loét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đáy</a:t>
            </a:r>
            <a:r>
              <a:rPr lang="en-US" dirty="0"/>
              <a:t>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chính</a:t>
            </a:r>
            <a:r>
              <a:rPr lang="en-US" dirty="0"/>
              <a:t> </a:t>
            </a:r>
            <a:r>
              <a:rPr lang="en-US" dirty="0" err="1"/>
              <a:t>xác</a:t>
            </a:r>
            <a:r>
              <a:rPr lang="en-US" dirty="0"/>
              <a:t> </a:t>
            </a:r>
            <a:r>
              <a:rPr lang="en-US" dirty="0" err="1"/>
              <a:t>bằng</a:t>
            </a:r>
            <a:r>
              <a:rPr lang="en-US" dirty="0"/>
              <a:t> </a:t>
            </a:r>
            <a:r>
              <a:rPr lang="en-US" dirty="0" err="1"/>
              <a:t>cách</a:t>
            </a:r>
            <a:r>
              <a:rPr lang="en-US" dirty="0"/>
              <a:t> </a:t>
            </a:r>
            <a:r>
              <a:rPr lang="en-US" dirty="0" err="1"/>
              <a:t>cắt</a:t>
            </a:r>
            <a:r>
              <a:rPr lang="en-US" dirty="0"/>
              <a:t> </a:t>
            </a:r>
            <a:r>
              <a:rPr lang="en-US" dirty="0" err="1"/>
              <a:t>lọc</a:t>
            </a:r>
            <a:r>
              <a:rPr lang="en-US" dirty="0"/>
              <a:t> </a:t>
            </a:r>
            <a:r>
              <a:rPr lang="en-US" dirty="0" err="1"/>
              <a:t>đáy</a:t>
            </a:r>
            <a:r>
              <a:rPr lang="en-US" dirty="0"/>
              <a:t>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kéo</a:t>
            </a:r>
            <a:r>
              <a:rPr lang="en-US" dirty="0"/>
              <a:t> </a:t>
            </a:r>
            <a:r>
              <a:rPr lang="en-US" dirty="0" err="1"/>
              <a:t>phẫu</a:t>
            </a:r>
            <a:r>
              <a:rPr lang="en-US" dirty="0"/>
              <a:t> </a:t>
            </a:r>
            <a:r>
              <a:rPr lang="en-US" dirty="0" err="1" smtClean="0"/>
              <a:t>thuật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thể</a:t>
            </a:r>
            <a:r>
              <a:rPr lang="en-US" dirty="0" smtClean="0"/>
              <a:t> </a:t>
            </a:r>
            <a:r>
              <a:rPr lang="en-US" dirty="0" err="1" smtClean="0"/>
              <a:t>cắt</a:t>
            </a:r>
            <a:r>
              <a:rPr lang="en-US" dirty="0" smtClean="0"/>
              <a:t> </a:t>
            </a:r>
            <a:r>
              <a:rPr lang="en-US" dirty="0" err="1" smtClean="0"/>
              <a:t>rộng</a:t>
            </a:r>
            <a:r>
              <a:rPr lang="en-US" dirty="0" smtClean="0"/>
              <a:t> </a:t>
            </a:r>
            <a:r>
              <a:rPr lang="en-US" dirty="0" err="1" smtClean="0"/>
              <a:t>hẳn</a:t>
            </a:r>
            <a:r>
              <a:rPr lang="en-US" dirty="0" smtClean="0"/>
              <a:t> ổ </a:t>
            </a:r>
            <a:r>
              <a:rPr lang="en-US" dirty="0" err="1" smtClean="0"/>
              <a:t>loét</a:t>
            </a:r>
            <a:r>
              <a:rPr lang="en-US" dirty="0" smtClean="0"/>
              <a:t> </a:t>
            </a:r>
            <a:r>
              <a:rPr lang="en-US" dirty="0" err="1" smtClean="0"/>
              <a:t>giống</a:t>
            </a:r>
            <a:r>
              <a:rPr lang="en-US" dirty="0" smtClean="0"/>
              <a:t> </a:t>
            </a:r>
            <a:r>
              <a:rPr lang="en-US" dirty="0" err="1" smtClean="0"/>
              <a:t>như</a:t>
            </a:r>
            <a:r>
              <a:rPr lang="en-US" dirty="0" smtClean="0"/>
              <a:t> </a:t>
            </a:r>
            <a:r>
              <a:rPr lang="en-US" dirty="0" err="1" smtClean="0"/>
              <a:t>taọ</a:t>
            </a:r>
            <a:r>
              <a:rPr lang="en-US" dirty="0" smtClean="0"/>
              <a:t> </a:t>
            </a:r>
            <a:r>
              <a:rPr lang="en-US" dirty="0" err="1" smtClean="0"/>
              <a:t>hình</a:t>
            </a:r>
            <a:r>
              <a:rPr lang="en-US" dirty="0" smtClean="0"/>
              <a:t> </a:t>
            </a:r>
            <a:r>
              <a:rPr lang="en-US" dirty="0" err="1" smtClean="0"/>
              <a:t>dù</a:t>
            </a:r>
            <a:r>
              <a:rPr lang="en-US" dirty="0" smtClean="0"/>
              <a:t> </a:t>
            </a:r>
            <a:r>
              <a:rPr lang="en-US" dirty="0" err="1" smtClean="0"/>
              <a:t>có</a:t>
            </a:r>
            <a:r>
              <a:rPr lang="en-US" dirty="0" smtClean="0"/>
              <a:t> </a:t>
            </a:r>
            <a:r>
              <a:rPr lang="en-US" dirty="0" err="1" smtClean="0"/>
              <a:t>phải</a:t>
            </a:r>
            <a:r>
              <a:rPr lang="en-US" dirty="0" smtClean="0"/>
              <a:t> </a:t>
            </a:r>
            <a:r>
              <a:rPr lang="en-US" dirty="0" err="1" smtClean="0"/>
              <a:t>khâu</a:t>
            </a:r>
            <a:r>
              <a:rPr lang="en-US" dirty="0" smtClean="0"/>
              <a:t> </a:t>
            </a:r>
            <a:r>
              <a:rPr lang="en-US" dirty="0" err="1" smtClean="0"/>
              <a:t>lại</a:t>
            </a:r>
            <a:r>
              <a:rPr lang="en-US" dirty="0" smtClean="0"/>
              <a:t> </a:t>
            </a:r>
            <a:r>
              <a:rPr lang="en-US" dirty="0" err="1" smtClean="0"/>
              <a:t>nhiều</a:t>
            </a:r>
            <a:r>
              <a:rPr lang="en-US" dirty="0" smtClean="0"/>
              <a:t> </a:t>
            </a:r>
            <a:r>
              <a:rPr lang="en-US" dirty="0" err="1" smtClean="0"/>
              <a:t>như</a:t>
            </a:r>
            <a:r>
              <a:rPr lang="en-US" dirty="0" smtClean="0"/>
              <a:t> </a:t>
            </a:r>
            <a:r>
              <a:rPr lang="en-US" dirty="0" err="1" smtClean="0"/>
              <a:t>một</a:t>
            </a:r>
            <a:r>
              <a:rPr lang="en-US" dirty="0" smtClean="0"/>
              <a:t> </a:t>
            </a:r>
            <a:r>
              <a:rPr lang="en-US" dirty="0" err="1" smtClean="0"/>
              <a:t>miệng</a:t>
            </a:r>
            <a:r>
              <a:rPr lang="en-US" dirty="0" smtClean="0"/>
              <a:t> </a:t>
            </a:r>
            <a:r>
              <a:rPr lang="en-US" dirty="0" err="1" smtClean="0"/>
              <a:t>nối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716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Khâu</a:t>
            </a:r>
            <a:r>
              <a:rPr lang="en-US" b="1" dirty="0"/>
              <a:t> ổ </a:t>
            </a:r>
            <a:r>
              <a:rPr lang="en-US" b="1" dirty="0" err="1"/>
              <a:t>loét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Dùng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chậm</a:t>
            </a:r>
            <a:r>
              <a:rPr lang="en-US" dirty="0"/>
              <a:t> 3/0 </a:t>
            </a:r>
            <a:r>
              <a:rPr lang="en-US" dirty="0" err="1"/>
              <a:t>khâu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rời</a:t>
            </a:r>
            <a:r>
              <a:rPr lang="en-US" dirty="0"/>
              <a:t> </a:t>
            </a:r>
            <a:r>
              <a:rPr lang="en-US" dirty="0" err="1"/>
              <a:t>đóng</a:t>
            </a:r>
            <a:r>
              <a:rPr lang="en-US" dirty="0"/>
              <a:t> </a:t>
            </a:r>
            <a:r>
              <a:rPr lang="en-US" dirty="0" err="1"/>
              <a:t>lỗ</a:t>
            </a:r>
            <a:r>
              <a:rPr lang="en-US" dirty="0"/>
              <a:t> </a:t>
            </a:r>
            <a:r>
              <a:rPr lang="en-US" dirty="0" err="1"/>
              <a:t>thủng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chiều</a:t>
            </a:r>
            <a:r>
              <a:rPr lang="en-US" dirty="0"/>
              <a:t> </a:t>
            </a:r>
            <a:r>
              <a:rPr lang="en-US" dirty="0" err="1"/>
              <a:t>ngang</a:t>
            </a:r>
            <a:r>
              <a:rPr lang="en-US" dirty="0"/>
              <a:t> </a:t>
            </a:r>
            <a:r>
              <a:rPr lang="en-US" dirty="0" err="1"/>
              <a:t>với</a:t>
            </a:r>
            <a:r>
              <a:rPr lang="en-US" dirty="0"/>
              <a:t> </a:t>
            </a:r>
            <a:r>
              <a:rPr lang="en-US" dirty="0" err="1"/>
              <a:t>trục</a:t>
            </a:r>
            <a:r>
              <a:rPr lang="en-US" dirty="0"/>
              <a:t> </a:t>
            </a:r>
            <a:r>
              <a:rPr lang="en-US" dirty="0" err="1"/>
              <a:t>ống</a:t>
            </a:r>
            <a:r>
              <a:rPr lang="en-US" dirty="0"/>
              <a:t> </a:t>
            </a:r>
            <a:r>
              <a:rPr lang="en-US" dirty="0" err="1"/>
              <a:t>tiêu</a:t>
            </a:r>
            <a:r>
              <a:rPr lang="en-US" dirty="0"/>
              <a:t> </a:t>
            </a:r>
            <a:r>
              <a:rPr lang="en-US" dirty="0" err="1"/>
              <a:t>hóa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tránh</a:t>
            </a:r>
            <a:r>
              <a:rPr lang="en-US" dirty="0"/>
              <a:t> </a:t>
            </a:r>
            <a:r>
              <a:rPr lang="en-US" dirty="0" err="1"/>
              <a:t>hẹp</a:t>
            </a:r>
            <a:r>
              <a:rPr lang="en-US" dirty="0"/>
              <a:t>, </a:t>
            </a:r>
            <a:r>
              <a:rPr lang="en-US" dirty="0" err="1"/>
              <a:t>chú</a:t>
            </a:r>
            <a:r>
              <a:rPr lang="en-US" dirty="0"/>
              <a:t> ý </a:t>
            </a:r>
            <a:r>
              <a:rPr lang="en-US" dirty="0" err="1"/>
              <a:t>khâu</a:t>
            </a:r>
            <a:r>
              <a:rPr lang="en-US" dirty="0"/>
              <a:t> </a:t>
            </a:r>
            <a:r>
              <a:rPr lang="en-US" dirty="0" err="1"/>
              <a:t>hai</a:t>
            </a:r>
            <a:r>
              <a:rPr lang="en-US" dirty="0"/>
              <a:t> </a:t>
            </a:r>
            <a:r>
              <a:rPr lang="en-US" dirty="0" err="1"/>
              <a:t>lớp</a:t>
            </a:r>
            <a:r>
              <a:rPr lang="en-US" dirty="0"/>
              <a:t> </a:t>
            </a:r>
            <a:r>
              <a:rPr lang="en-US" dirty="0" err="1"/>
              <a:t>bên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niêm</a:t>
            </a:r>
            <a:r>
              <a:rPr lang="en-US" dirty="0"/>
              <a:t> </a:t>
            </a:r>
            <a:r>
              <a:rPr lang="en-US" dirty="0" err="1"/>
              <a:t>mạc</a:t>
            </a:r>
            <a:r>
              <a:rPr lang="en-US" dirty="0"/>
              <a:t> </a:t>
            </a:r>
            <a:r>
              <a:rPr lang="en-US" b="1" dirty="0" err="1"/>
              <a:t>dưới</a:t>
            </a:r>
            <a:r>
              <a:rPr lang="en-US" b="1" dirty="0"/>
              <a:t> </a:t>
            </a:r>
            <a:r>
              <a:rPr lang="en-US" b="1" dirty="0" err="1"/>
              <a:t>niêm</a:t>
            </a:r>
            <a:r>
              <a:rPr lang="en-US" b="1" dirty="0"/>
              <a:t> </a:t>
            </a:r>
            <a:r>
              <a:rPr lang="en-US" b="1" dirty="0" err="1"/>
              <a:t>mạc</a:t>
            </a:r>
            <a:r>
              <a:rPr lang="en-US" dirty="0"/>
              <a:t>, </a:t>
            </a:r>
            <a:r>
              <a:rPr lang="en-US" dirty="0" err="1"/>
              <a:t>cơ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en-US" b="1" dirty="0" err="1"/>
              <a:t>thanh</a:t>
            </a:r>
            <a:r>
              <a:rPr lang="en-US" b="1" dirty="0"/>
              <a:t> </a:t>
            </a:r>
            <a:r>
              <a:rPr lang="en-US" b="1" dirty="0" err="1" smtClean="0"/>
              <a:t>cơ</a:t>
            </a:r>
            <a:endParaRPr lang="en-US" b="1" dirty="0" smtClean="0"/>
          </a:p>
          <a:p>
            <a:r>
              <a:rPr lang="en-US" dirty="0" err="1"/>
              <a:t>Chú</a:t>
            </a:r>
            <a:r>
              <a:rPr lang="en-US" dirty="0"/>
              <a:t> ý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mũi</a:t>
            </a:r>
            <a:r>
              <a:rPr lang="en-US" dirty="0"/>
              <a:t> </a:t>
            </a:r>
            <a:r>
              <a:rPr lang="en-US" dirty="0" err="1"/>
              <a:t>khâu</a:t>
            </a:r>
            <a:r>
              <a:rPr lang="en-US" dirty="0"/>
              <a:t> </a:t>
            </a:r>
            <a:r>
              <a:rPr lang="en-US" dirty="0" err="1"/>
              <a:t>làm</a:t>
            </a:r>
            <a:r>
              <a:rPr lang="en-US" dirty="0"/>
              <a:t> </a:t>
            </a:r>
            <a:r>
              <a:rPr lang="en-US" dirty="0" err="1"/>
              <a:t>hẹp</a:t>
            </a:r>
            <a:r>
              <a:rPr lang="en-US" dirty="0"/>
              <a:t> </a:t>
            </a:r>
            <a:r>
              <a:rPr lang="en-US" dirty="0" err="1"/>
              <a:t>lưu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kéo</a:t>
            </a:r>
            <a:r>
              <a:rPr lang="en-US" dirty="0"/>
              <a:t> </a:t>
            </a:r>
            <a:r>
              <a:rPr lang="en-US" dirty="0" err="1"/>
              <a:t>căng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mép</a:t>
            </a:r>
            <a:r>
              <a:rPr lang="en-US" dirty="0"/>
              <a:t> </a:t>
            </a:r>
            <a:r>
              <a:rPr lang="en-US" dirty="0" err="1"/>
              <a:t>khâu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47345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Bơm</a:t>
            </a:r>
            <a:r>
              <a:rPr lang="en-US" b="1" dirty="0"/>
              <a:t> </a:t>
            </a:r>
            <a:r>
              <a:rPr lang="en-US" b="1" dirty="0" err="1"/>
              <a:t>hút</a:t>
            </a:r>
            <a:r>
              <a:rPr lang="en-US" b="1" dirty="0"/>
              <a:t> ổ </a:t>
            </a:r>
            <a:r>
              <a:rPr lang="en-US" b="1" dirty="0" err="1"/>
              <a:t>bụng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Dùng</a:t>
            </a:r>
            <a:r>
              <a:rPr lang="en-US" dirty="0"/>
              <a:t> camera </a:t>
            </a:r>
            <a:r>
              <a:rPr lang="en-US" dirty="0" err="1"/>
              <a:t>soi</a:t>
            </a:r>
            <a:r>
              <a:rPr lang="en-US" dirty="0"/>
              <a:t> </a:t>
            </a:r>
            <a:r>
              <a:rPr lang="en-US" dirty="0" err="1"/>
              <a:t>chiếu</a:t>
            </a:r>
            <a:r>
              <a:rPr lang="en-US" dirty="0"/>
              <a:t>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bộ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, </a:t>
            </a:r>
            <a:r>
              <a:rPr lang="en-US" dirty="0" err="1"/>
              <a:t>bơm</a:t>
            </a:r>
            <a:r>
              <a:rPr lang="en-US" dirty="0"/>
              <a:t> </a:t>
            </a:r>
            <a:r>
              <a:rPr lang="en-US" dirty="0" err="1"/>
              <a:t>hút</a:t>
            </a:r>
            <a:r>
              <a:rPr lang="en-US" dirty="0"/>
              <a:t> </a:t>
            </a:r>
            <a:r>
              <a:rPr lang="en-US" dirty="0" err="1"/>
              <a:t>lần</a:t>
            </a:r>
            <a:r>
              <a:rPr lang="en-US" dirty="0"/>
              <a:t> </a:t>
            </a:r>
            <a:r>
              <a:rPr lang="en-US" dirty="0" err="1"/>
              <a:t>lượt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góc</a:t>
            </a:r>
            <a:r>
              <a:rPr lang="en-US" dirty="0"/>
              <a:t> </a:t>
            </a:r>
            <a:r>
              <a:rPr lang="en-US" dirty="0" err="1"/>
              <a:t>chú</a:t>
            </a:r>
            <a:r>
              <a:rPr lang="en-US" dirty="0"/>
              <a:t> ý </a:t>
            </a:r>
            <a:r>
              <a:rPr lang="en-US" dirty="0" err="1"/>
              <a:t>bơm</a:t>
            </a:r>
            <a:r>
              <a:rPr lang="en-US" dirty="0"/>
              <a:t> </a:t>
            </a:r>
            <a:r>
              <a:rPr lang="en-US" dirty="0" err="1"/>
              <a:t>lượng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vừa</a:t>
            </a:r>
            <a:r>
              <a:rPr lang="en-US" dirty="0"/>
              <a:t> </a:t>
            </a:r>
            <a:r>
              <a:rPr lang="en-US" dirty="0" err="1"/>
              <a:t>đủ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hút</a:t>
            </a:r>
            <a:r>
              <a:rPr lang="en-US" dirty="0"/>
              <a:t> </a:t>
            </a:r>
            <a:r>
              <a:rPr lang="en-US" dirty="0" err="1"/>
              <a:t>sạch</a:t>
            </a:r>
            <a:r>
              <a:rPr lang="en-US" dirty="0"/>
              <a:t> </a:t>
            </a:r>
            <a:r>
              <a:rPr lang="en-US" dirty="0" err="1"/>
              <a:t>ngay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nên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nước</a:t>
            </a:r>
            <a:r>
              <a:rPr lang="en-US" dirty="0"/>
              <a:t> </a:t>
            </a:r>
            <a:r>
              <a:rPr lang="en-US" dirty="0" err="1"/>
              <a:t>chảy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sang </a:t>
            </a:r>
            <a:r>
              <a:rPr lang="en-US" dirty="0" err="1"/>
              <a:t>chỗ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.</a:t>
            </a:r>
          </a:p>
          <a:p>
            <a:r>
              <a:rPr lang="en-US" dirty="0" err="1" smtClean="0"/>
              <a:t>Đặt</a:t>
            </a:r>
            <a:r>
              <a:rPr lang="en-US" dirty="0" smtClean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lưu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dõi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khâu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thêm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lưu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tùy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trạng</a:t>
            </a:r>
            <a:r>
              <a:rPr lang="en-US" dirty="0"/>
              <a:t> ổ </a:t>
            </a:r>
            <a:r>
              <a:rPr lang="en-US" dirty="0" err="1"/>
              <a:t>bụng</a:t>
            </a:r>
            <a:r>
              <a:rPr lang="en-US" dirty="0"/>
              <a:t>. </a:t>
            </a:r>
          </a:p>
          <a:p>
            <a:r>
              <a:rPr lang="en-US" dirty="0" err="1"/>
              <a:t>Cần</a:t>
            </a:r>
            <a:r>
              <a:rPr lang="en-US" dirty="0"/>
              <a:t> </a:t>
            </a:r>
            <a:r>
              <a:rPr lang="en-US" dirty="0" err="1"/>
              <a:t>nhớ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dù</a:t>
            </a:r>
            <a:r>
              <a:rPr lang="en-US" dirty="0"/>
              <a:t> </a:t>
            </a:r>
            <a:r>
              <a:rPr lang="en-US" dirty="0" err="1"/>
              <a:t>đặt</a:t>
            </a:r>
            <a:r>
              <a:rPr lang="en-US" dirty="0"/>
              <a:t> </a:t>
            </a:r>
            <a:r>
              <a:rPr lang="en-US" dirty="0" err="1"/>
              <a:t>dẫn</a:t>
            </a:r>
            <a:r>
              <a:rPr lang="en-US" dirty="0"/>
              <a:t> </a:t>
            </a:r>
            <a:r>
              <a:rPr lang="en-US" dirty="0" err="1"/>
              <a:t>lưu</a:t>
            </a:r>
            <a:r>
              <a:rPr lang="en-US" dirty="0"/>
              <a:t> </a:t>
            </a:r>
            <a:r>
              <a:rPr lang="en-US" dirty="0" err="1"/>
              <a:t>vẫn</a:t>
            </a:r>
            <a:r>
              <a:rPr lang="en-US" dirty="0"/>
              <a:t> </a:t>
            </a:r>
            <a:r>
              <a:rPr lang="en-US" dirty="0" err="1"/>
              <a:t>phải</a:t>
            </a:r>
            <a:r>
              <a:rPr lang="en-US" dirty="0"/>
              <a:t> </a:t>
            </a:r>
            <a:r>
              <a:rPr lang="en-US" dirty="0" err="1"/>
              <a:t>hút</a:t>
            </a:r>
            <a:r>
              <a:rPr lang="en-US" dirty="0"/>
              <a:t> </a:t>
            </a:r>
            <a:r>
              <a:rPr lang="en-US" dirty="0" err="1"/>
              <a:t>sạch</a:t>
            </a:r>
            <a:r>
              <a:rPr lang="en-US" dirty="0"/>
              <a:t> ổ </a:t>
            </a:r>
            <a:r>
              <a:rPr lang="en-US" dirty="0" err="1"/>
              <a:t>bụng</a:t>
            </a:r>
            <a:r>
              <a:rPr lang="en-US" dirty="0"/>
              <a:t> </a:t>
            </a:r>
            <a:r>
              <a:rPr lang="en-US" dirty="0" err="1"/>
              <a:t>mới</a:t>
            </a:r>
            <a:r>
              <a:rPr lang="en-US" dirty="0"/>
              <a:t>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áp</a:t>
            </a:r>
            <a:r>
              <a:rPr lang="en-US" dirty="0"/>
              <a:t> </a:t>
            </a:r>
            <a:r>
              <a:rPr lang="en-US" dirty="0" err="1"/>
              <a:t>xe</a:t>
            </a:r>
            <a:r>
              <a:rPr lang="en-US" dirty="0"/>
              <a:t> </a:t>
            </a:r>
            <a:r>
              <a:rPr lang="en-US" dirty="0" err="1"/>
              <a:t>tồn</a:t>
            </a:r>
            <a:r>
              <a:rPr lang="en-US" dirty="0"/>
              <a:t> </a:t>
            </a:r>
            <a:r>
              <a:rPr lang="en-US" dirty="0" err="1"/>
              <a:t>dư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bụng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79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Mục</a:t>
            </a:r>
            <a:r>
              <a:rPr lang="en-US" b="1" dirty="0"/>
              <a:t> </a:t>
            </a:r>
            <a:r>
              <a:rPr lang="en-US" b="1" dirty="0" err="1"/>
              <a:t>tiêu</a:t>
            </a:r>
            <a:r>
              <a:rPr lang="en-US" b="1" dirty="0"/>
              <a:t> </a:t>
            </a:r>
            <a:r>
              <a:rPr lang="en-US" b="1" dirty="0" err="1"/>
              <a:t>học</a:t>
            </a:r>
            <a:r>
              <a:rPr lang="en-US" b="1" dirty="0"/>
              <a:t> </a:t>
            </a:r>
            <a:r>
              <a:rPr lang="en-US" b="1" dirty="0" err="1"/>
              <a:t>tập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chống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dịnh</a:t>
            </a:r>
            <a:r>
              <a:rPr lang="en-US" dirty="0"/>
              <a:t> </a:t>
            </a:r>
            <a:r>
              <a:rPr lang="en-US" dirty="0" err="1"/>
              <a:t>áp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</a:t>
            </a:r>
            <a:r>
              <a:rPr lang="en-US" dirty="0" err="1"/>
              <a:t>phẫu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soi</a:t>
            </a:r>
            <a:r>
              <a:rPr lang="en-US" dirty="0"/>
              <a:t> ổ </a:t>
            </a:r>
            <a:r>
              <a:rPr lang="en-US" dirty="0" err="1"/>
              <a:t>bụng</a:t>
            </a:r>
            <a:r>
              <a:rPr lang="en-US" dirty="0"/>
              <a:t> </a:t>
            </a:r>
            <a:r>
              <a:rPr lang="en-US" dirty="0" err="1"/>
              <a:t>khâu</a:t>
            </a:r>
            <a:r>
              <a:rPr lang="en-US" dirty="0"/>
              <a:t> </a:t>
            </a:r>
            <a:r>
              <a:rPr lang="en-US" dirty="0" err="1"/>
              <a:t>thủng</a:t>
            </a:r>
            <a:r>
              <a:rPr lang="en-US" dirty="0"/>
              <a:t> ổ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tá</a:t>
            </a:r>
            <a:r>
              <a:rPr lang="en-US" dirty="0"/>
              <a:t> </a:t>
            </a:r>
            <a:r>
              <a:rPr lang="en-US" dirty="0" err="1"/>
              <a:t>tràng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dạ</a:t>
            </a:r>
            <a:r>
              <a:rPr lang="en-US" dirty="0"/>
              <a:t> </a:t>
            </a:r>
            <a:r>
              <a:rPr lang="en-US" dirty="0" err="1"/>
              <a:t>dày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cấp</a:t>
            </a:r>
            <a:r>
              <a:rPr lang="en-US" dirty="0"/>
              <a:t> </a:t>
            </a:r>
            <a:r>
              <a:rPr lang="en-US" dirty="0" err="1"/>
              <a:t>cứu</a:t>
            </a:r>
            <a:r>
              <a:rPr lang="en-US" dirty="0"/>
              <a:t>.</a:t>
            </a:r>
          </a:p>
          <a:p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</a:t>
            </a:r>
            <a:r>
              <a:rPr lang="en-US" dirty="0" err="1"/>
              <a:t>mổ</a:t>
            </a:r>
            <a:r>
              <a:rPr lang="en-US" dirty="0"/>
              <a:t> </a:t>
            </a:r>
            <a:r>
              <a:rPr lang="en-US" dirty="0" err="1"/>
              <a:t>chuẩn</a:t>
            </a:r>
            <a:r>
              <a:rPr lang="en-US" dirty="0"/>
              <a:t> </a:t>
            </a:r>
            <a:r>
              <a:rPr lang="en-US" dirty="0" err="1"/>
              <a:t>bị</a:t>
            </a:r>
            <a:r>
              <a:rPr lang="en-US" dirty="0"/>
              <a:t> </a:t>
            </a:r>
            <a:r>
              <a:rPr lang="en-US" dirty="0" err="1"/>
              <a:t>dụng</a:t>
            </a:r>
            <a:r>
              <a:rPr lang="en-US" dirty="0"/>
              <a:t> </a:t>
            </a:r>
            <a:r>
              <a:rPr lang="en-US" dirty="0" err="1"/>
              <a:t>cụ</a:t>
            </a:r>
            <a:r>
              <a:rPr lang="en-US" dirty="0"/>
              <a:t> </a:t>
            </a:r>
            <a:r>
              <a:rPr lang="en-US" dirty="0" err="1"/>
              <a:t>bàn</a:t>
            </a:r>
            <a:r>
              <a:rPr lang="en-US" dirty="0"/>
              <a:t> </a:t>
            </a:r>
            <a:r>
              <a:rPr lang="en-US" dirty="0" err="1"/>
              <a:t>mổ</a:t>
            </a:r>
            <a:r>
              <a:rPr lang="en-US" dirty="0"/>
              <a:t> </a:t>
            </a:r>
            <a:r>
              <a:rPr lang="en-US" dirty="0" err="1"/>
              <a:t>tư</a:t>
            </a:r>
            <a:r>
              <a:rPr lang="en-US" dirty="0"/>
              <a:t> </a:t>
            </a:r>
            <a:r>
              <a:rPr lang="en-US" dirty="0" err="1"/>
              <a:t>thế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phẫu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.</a:t>
            </a:r>
          </a:p>
          <a:p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rõ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bước</a:t>
            </a:r>
            <a:r>
              <a:rPr lang="en-US" dirty="0"/>
              <a:t> </a:t>
            </a:r>
            <a:r>
              <a:rPr lang="en-US" dirty="0" err="1"/>
              <a:t>kỹ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mổ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soi</a:t>
            </a:r>
            <a:r>
              <a:rPr lang="en-US" dirty="0"/>
              <a:t> ổ </a:t>
            </a:r>
            <a:r>
              <a:rPr lang="en-US" dirty="0" err="1"/>
              <a:t>bụng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khâu</a:t>
            </a:r>
            <a:r>
              <a:rPr lang="en-US" dirty="0"/>
              <a:t> </a:t>
            </a:r>
            <a:r>
              <a:rPr lang="en-US" dirty="0" err="1"/>
              <a:t>thủng</a:t>
            </a:r>
            <a:r>
              <a:rPr lang="en-US" dirty="0"/>
              <a:t> an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/>
              <a:t>cho</a:t>
            </a:r>
            <a:r>
              <a:rPr lang="en-US" dirty="0"/>
              <a:t> ổ </a:t>
            </a:r>
            <a:r>
              <a:rPr lang="en-US" dirty="0" err="1"/>
              <a:t>loét</a:t>
            </a:r>
            <a:r>
              <a:rPr lang="en-US" dirty="0"/>
              <a:t>, </a:t>
            </a:r>
            <a:r>
              <a:rPr lang="en-US" dirty="0" err="1"/>
              <a:t>xử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tình</a:t>
            </a:r>
            <a:r>
              <a:rPr lang="en-US" dirty="0"/>
              <a:t> </a:t>
            </a:r>
            <a:r>
              <a:rPr lang="en-US" dirty="0" err="1"/>
              <a:t>trạng</a:t>
            </a:r>
            <a:r>
              <a:rPr lang="en-US" dirty="0"/>
              <a:t> ổ </a:t>
            </a:r>
            <a:r>
              <a:rPr lang="en-US" dirty="0" err="1"/>
              <a:t>bụng</a:t>
            </a:r>
            <a:r>
              <a:rPr lang="en-US" dirty="0"/>
              <a:t>,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sinh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ổ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thủng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khâu</a:t>
            </a:r>
            <a:r>
              <a:rPr lang="en-US" dirty="0"/>
              <a:t>.</a:t>
            </a:r>
          </a:p>
          <a:p>
            <a:r>
              <a:rPr lang="en-US" dirty="0" err="1"/>
              <a:t>Biết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chăm</a:t>
            </a:r>
            <a:r>
              <a:rPr lang="en-US" dirty="0"/>
              <a:t> </a:t>
            </a:r>
            <a:r>
              <a:rPr lang="en-US" dirty="0" err="1"/>
              <a:t>sóc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hậu</a:t>
            </a:r>
            <a:r>
              <a:rPr lang="en-US" dirty="0"/>
              <a:t> </a:t>
            </a:r>
            <a:r>
              <a:rPr lang="en-US" dirty="0" err="1"/>
              <a:t>phẫu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0955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Chăm</a:t>
            </a:r>
            <a:r>
              <a:rPr lang="en-US" b="1" dirty="0"/>
              <a:t> </a:t>
            </a:r>
            <a:r>
              <a:rPr lang="en-US" b="1" dirty="0" err="1"/>
              <a:t>sóc</a:t>
            </a:r>
            <a:r>
              <a:rPr lang="en-US" b="1" dirty="0"/>
              <a:t> </a:t>
            </a:r>
            <a:r>
              <a:rPr lang="en-US" b="1" dirty="0" err="1"/>
              <a:t>hậu</a:t>
            </a:r>
            <a:r>
              <a:rPr lang="en-US" b="1" dirty="0"/>
              <a:t> </a:t>
            </a:r>
            <a:r>
              <a:rPr lang="en-US" b="1" dirty="0" err="1"/>
              <a:t>phẫu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Theo </a:t>
            </a:r>
            <a:r>
              <a:rPr lang="en-US" dirty="0" err="1"/>
              <a:t>dõi</a:t>
            </a:r>
            <a:r>
              <a:rPr lang="en-US" dirty="0"/>
              <a:t> </a:t>
            </a:r>
            <a:r>
              <a:rPr lang="en-US" dirty="0" err="1"/>
              <a:t>phát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</a:t>
            </a:r>
            <a:r>
              <a:rPr lang="en-US" dirty="0" err="1"/>
              <a:t>chảy</a:t>
            </a:r>
            <a:r>
              <a:rPr lang="en-US" dirty="0"/>
              <a:t> </a:t>
            </a:r>
            <a:r>
              <a:rPr lang="en-US" dirty="0" err="1"/>
              <a:t>máu</a:t>
            </a:r>
            <a:r>
              <a:rPr lang="en-US" dirty="0"/>
              <a:t> </a:t>
            </a:r>
            <a:r>
              <a:rPr lang="en-US" dirty="0" err="1"/>
              <a:t>nhiễm</a:t>
            </a:r>
            <a:r>
              <a:rPr lang="en-US" dirty="0"/>
              <a:t> </a:t>
            </a:r>
            <a:r>
              <a:rPr lang="en-US" dirty="0" err="1"/>
              <a:t>trùng</a:t>
            </a:r>
            <a:r>
              <a:rPr lang="en-US" dirty="0"/>
              <a:t>, </a:t>
            </a:r>
            <a:r>
              <a:rPr lang="en-US" dirty="0" err="1"/>
              <a:t>viêm</a:t>
            </a:r>
            <a:r>
              <a:rPr lang="en-US" dirty="0"/>
              <a:t> </a:t>
            </a:r>
            <a:r>
              <a:rPr lang="en-US" dirty="0" err="1"/>
              <a:t>phổi</a:t>
            </a:r>
            <a:r>
              <a:rPr lang="en-US" dirty="0"/>
              <a:t>…</a:t>
            </a:r>
          </a:p>
          <a:p>
            <a:r>
              <a:rPr lang="en-US" dirty="0"/>
              <a:t>Cho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uống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3-7 </a:t>
            </a:r>
            <a:r>
              <a:rPr lang="en-US" dirty="0" err="1"/>
              <a:t>ngày</a:t>
            </a:r>
            <a:r>
              <a:rPr lang="en-US" dirty="0"/>
              <a:t>, </a:t>
            </a:r>
            <a:r>
              <a:rPr lang="en-US" dirty="0" err="1"/>
              <a:t>hướng</a:t>
            </a:r>
            <a:r>
              <a:rPr lang="en-US" dirty="0"/>
              <a:t> </a:t>
            </a:r>
            <a:r>
              <a:rPr lang="en-US" dirty="0" err="1"/>
              <a:t>dãn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thuốc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khoa</a:t>
            </a:r>
            <a:endParaRPr lang="en-US" dirty="0"/>
          </a:p>
          <a:p>
            <a:r>
              <a:rPr lang="en-US" dirty="0" err="1"/>
              <a:t>Ngày</a:t>
            </a:r>
            <a:r>
              <a:rPr lang="en-US" dirty="0"/>
              <a:t> </a:t>
            </a:r>
            <a:r>
              <a:rPr lang="en-US" dirty="0" err="1"/>
              <a:t>thứ</a:t>
            </a:r>
            <a:r>
              <a:rPr lang="en-US" dirty="0"/>
              <a:t> 2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đi</a:t>
            </a:r>
            <a:r>
              <a:rPr lang="en-US" dirty="0"/>
              <a:t> </a:t>
            </a:r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diễn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bình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rút</a:t>
            </a:r>
            <a:r>
              <a:rPr lang="en-US" dirty="0"/>
              <a:t> </a:t>
            </a:r>
            <a:r>
              <a:rPr lang="en-US" dirty="0" err="1"/>
              <a:t>bỏ</a:t>
            </a:r>
            <a:r>
              <a:rPr lang="en-US" dirty="0"/>
              <a:t> </a:t>
            </a:r>
            <a:r>
              <a:rPr lang="en-US" dirty="0" err="1"/>
              <a:t>thông</a:t>
            </a:r>
            <a:r>
              <a:rPr lang="en-US" dirty="0"/>
              <a:t> </a:t>
            </a:r>
            <a:r>
              <a:rPr lang="en-US" dirty="0" err="1"/>
              <a:t>dạ</a:t>
            </a:r>
            <a:r>
              <a:rPr lang="en-US" dirty="0"/>
              <a:t> </a:t>
            </a:r>
            <a:r>
              <a:rPr lang="en-US" dirty="0" err="1"/>
              <a:t>dày</a:t>
            </a:r>
            <a:r>
              <a:rPr lang="en-US" dirty="0"/>
              <a:t>. </a:t>
            </a:r>
          </a:p>
          <a:p>
            <a:r>
              <a:rPr lang="en-US" dirty="0" err="1"/>
              <a:t>Các</a:t>
            </a:r>
            <a:r>
              <a:rPr lang="en-US" dirty="0"/>
              <a:t> </a:t>
            </a:r>
            <a:r>
              <a:rPr lang="en-US" dirty="0" err="1"/>
              <a:t>chăm</a:t>
            </a:r>
            <a:r>
              <a:rPr lang="en-US" dirty="0"/>
              <a:t> </a:t>
            </a:r>
            <a:r>
              <a:rPr lang="en-US" dirty="0" err="1"/>
              <a:t>sóc</a:t>
            </a:r>
            <a:r>
              <a:rPr lang="en-US" dirty="0"/>
              <a:t>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theo</a:t>
            </a:r>
            <a:r>
              <a:rPr lang="en-US" dirty="0"/>
              <a:t> </a:t>
            </a:r>
            <a:r>
              <a:rPr lang="en-US" dirty="0" err="1"/>
              <a:t>nguyên</a:t>
            </a:r>
            <a:r>
              <a:rPr lang="en-US" dirty="0"/>
              <a:t> </a:t>
            </a:r>
            <a:r>
              <a:rPr lang="en-US" dirty="0" err="1"/>
              <a:t>tắc</a:t>
            </a:r>
            <a:r>
              <a:rPr lang="en-US" dirty="0"/>
              <a:t> </a:t>
            </a:r>
            <a:r>
              <a:rPr lang="en-US" dirty="0" err="1"/>
              <a:t>chung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445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Đại</a:t>
            </a:r>
            <a:r>
              <a:rPr lang="en-US" b="1" dirty="0"/>
              <a:t> </a:t>
            </a:r>
            <a:r>
              <a:rPr lang="en-US" b="1" dirty="0" err="1" smtClean="0"/>
              <a:t>cương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Thủng</a:t>
            </a:r>
            <a:r>
              <a:rPr lang="en-US" dirty="0"/>
              <a:t> ổ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dạ</a:t>
            </a:r>
            <a:r>
              <a:rPr lang="en-US" dirty="0"/>
              <a:t> </a:t>
            </a:r>
            <a:r>
              <a:rPr lang="en-US" dirty="0" err="1"/>
              <a:t>dày</a:t>
            </a:r>
            <a:r>
              <a:rPr lang="en-US" dirty="0"/>
              <a:t> </a:t>
            </a:r>
            <a:r>
              <a:rPr lang="en-US" dirty="0" err="1"/>
              <a:t>tá</a:t>
            </a:r>
            <a:r>
              <a:rPr lang="en-US" dirty="0"/>
              <a:t> </a:t>
            </a:r>
            <a:r>
              <a:rPr lang="en-US" dirty="0" err="1"/>
              <a:t>tràng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gặp</a:t>
            </a:r>
            <a:r>
              <a:rPr lang="en-US" dirty="0"/>
              <a:t> do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dạ</a:t>
            </a:r>
            <a:r>
              <a:rPr lang="en-US" dirty="0"/>
              <a:t> </a:t>
            </a:r>
            <a:r>
              <a:rPr lang="en-US" dirty="0" err="1"/>
              <a:t>dày</a:t>
            </a:r>
            <a:r>
              <a:rPr lang="en-US" dirty="0"/>
              <a:t> </a:t>
            </a:r>
            <a:r>
              <a:rPr lang="en-US" dirty="0" err="1"/>
              <a:t>tá</a:t>
            </a:r>
            <a:r>
              <a:rPr lang="en-US" dirty="0"/>
              <a:t> </a:t>
            </a:r>
            <a:r>
              <a:rPr lang="en-US" dirty="0" err="1"/>
              <a:t>tràng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gặp</a:t>
            </a:r>
            <a:r>
              <a:rPr lang="en-US" dirty="0"/>
              <a:t> ổ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trên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</a:t>
            </a:r>
            <a:r>
              <a:rPr lang="en-US" dirty="0" err="1"/>
              <a:t>xơ</a:t>
            </a:r>
            <a:r>
              <a:rPr lang="en-US" dirty="0"/>
              <a:t> chai </a:t>
            </a:r>
            <a:r>
              <a:rPr lang="en-US" dirty="0" err="1"/>
              <a:t>gây</a:t>
            </a:r>
            <a:r>
              <a:rPr lang="en-US" dirty="0"/>
              <a:t> </a:t>
            </a:r>
            <a:r>
              <a:rPr lang="en-US" dirty="0" err="1"/>
              <a:t>hẹp</a:t>
            </a:r>
            <a:r>
              <a:rPr lang="en-US" dirty="0"/>
              <a:t> </a:t>
            </a:r>
            <a:r>
              <a:rPr lang="en-US" dirty="0" err="1"/>
              <a:t>môn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diễn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 smtClean="0"/>
              <a:t>thủng</a:t>
            </a:r>
            <a:endParaRPr lang="en-US" dirty="0" smtClean="0"/>
          </a:p>
          <a:p>
            <a:r>
              <a:rPr lang="en-US" dirty="0" err="1"/>
              <a:t>Nếu</a:t>
            </a:r>
            <a:r>
              <a:rPr lang="en-US" dirty="0"/>
              <a:t>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 smtClean="0"/>
              <a:t>sớm</a:t>
            </a:r>
            <a:r>
              <a:rPr lang="en-US" dirty="0" smtClean="0"/>
              <a:t> </a:t>
            </a:r>
            <a:r>
              <a:rPr lang="en-US" dirty="0" err="1"/>
              <a:t>kỹ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khâu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trị</a:t>
            </a:r>
            <a:r>
              <a:rPr lang="en-US" dirty="0"/>
              <a:t> </a:t>
            </a:r>
            <a:r>
              <a:rPr lang="en-US" dirty="0" err="1"/>
              <a:t>trong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soi</a:t>
            </a:r>
            <a:r>
              <a:rPr lang="en-US" dirty="0"/>
              <a:t> ổ </a:t>
            </a:r>
            <a:r>
              <a:rPr lang="en-US" dirty="0" err="1"/>
              <a:t>bụng</a:t>
            </a:r>
            <a:r>
              <a:rPr lang="en-US" dirty="0"/>
              <a:t> </a:t>
            </a:r>
            <a:r>
              <a:rPr lang="en-US" dirty="0" err="1"/>
              <a:t>khá</a:t>
            </a:r>
            <a:r>
              <a:rPr lang="en-US" dirty="0"/>
              <a:t> </a:t>
            </a:r>
            <a:r>
              <a:rPr lang="en-US" dirty="0" err="1"/>
              <a:t>thuận</a:t>
            </a:r>
            <a:r>
              <a:rPr lang="en-US" dirty="0"/>
              <a:t> </a:t>
            </a:r>
            <a:r>
              <a:rPr lang="en-US" dirty="0" err="1"/>
              <a:t>lợi</a:t>
            </a:r>
            <a:r>
              <a:rPr lang="en-US" dirty="0" smtClean="0"/>
              <a:t>.</a:t>
            </a:r>
          </a:p>
          <a:p>
            <a:r>
              <a:rPr lang="en-US" dirty="0" err="1"/>
              <a:t>Những</a:t>
            </a:r>
            <a:r>
              <a:rPr lang="en-US" dirty="0"/>
              <a:t> </a:t>
            </a:r>
            <a:r>
              <a:rPr lang="en-US" dirty="0" err="1"/>
              <a:t>trường</a:t>
            </a:r>
            <a:r>
              <a:rPr lang="en-US" dirty="0"/>
              <a:t> </a:t>
            </a:r>
            <a:r>
              <a:rPr lang="en-US" dirty="0" err="1"/>
              <a:t>hợp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 </a:t>
            </a:r>
            <a:r>
              <a:rPr lang="en-US" dirty="0" err="1" smtClean="0"/>
              <a:t>không</a:t>
            </a:r>
            <a:r>
              <a:rPr lang="en-US" dirty="0" smtClean="0"/>
              <a:t> </a:t>
            </a:r>
            <a:r>
              <a:rPr lang="en-US" dirty="0" err="1"/>
              <a:t>đủ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kiện</a:t>
            </a:r>
            <a:r>
              <a:rPr lang="en-US" dirty="0"/>
              <a:t> an </a:t>
            </a:r>
            <a:r>
              <a:rPr lang="en-US" dirty="0" err="1"/>
              <a:t>toàn</a:t>
            </a:r>
            <a:r>
              <a:rPr lang="en-US" dirty="0"/>
              <a:t> </a:t>
            </a:r>
            <a:r>
              <a:rPr lang="en-US" dirty="0" err="1"/>
              <a:t>hồi</a:t>
            </a:r>
            <a:r>
              <a:rPr lang="en-US" dirty="0"/>
              <a:t> </a:t>
            </a:r>
            <a:r>
              <a:rPr lang="en-US" dirty="0" err="1"/>
              <a:t>sức</a:t>
            </a:r>
            <a:r>
              <a:rPr lang="en-US" dirty="0"/>
              <a:t> </a:t>
            </a:r>
            <a:r>
              <a:rPr lang="en-US" dirty="0" err="1"/>
              <a:t>và</a:t>
            </a:r>
            <a:r>
              <a:rPr lang="en-US" dirty="0"/>
              <a:t> </a:t>
            </a:r>
            <a:r>
              <a:rPr lang="en-US" dirty="0" err="1"/>
              <a:t>ít</a:t>
            </a:r>
            <a:r>
              <a:rPr lang="en-US" dirty="0"/>
              <a:t> </a:t>
            </a:r>
            <a:r>
              <a:rPr lang="en-US" dirty="0" err="1"/>
              <a:t>khả</a:t>
            </a:r>
            <a:r>
              <a:rPr lang="en-US" dirty="0"/>
              <a:t> </a:t>
            </a:r>
            <a:r>
              <a:rPr lang="en-US" dirty="0" err="1"/>
              <a:t>năng</a:t>
            </a:r>
            <a:r>
              <a:rPr lang="en-US" dirty="0"/>
              <a:t> </a:t>
            </a:r>
            <a:r>
              <a:rPr lang="en-US" dirty="0" err="1"/>
              <a:t>đạt</a:t>
            </a:r>
            <a:r>
              <a:rPr lang="en-US" dirty="0"/>
              <a:t> </a:t>
            </a:r>
            <a:r>
              <a:rPr lang="en-US" dirty="0" err="1"/>
              <a:t>kỹ</a:t>
            </a:r>
            <a:r>
              <a:rPr lang="en-US" dirty="0"/>
              <a:t> </a:t>
            </a:r>
            <a:r>
              <a:rPr lang="en-US" dirty="0" err="1"/>
              <a:t>thuật</a:t>
            </a:r>
            <a:r>
              <a:rPr lang="en-US" dirty="0"/>
              <a:t> </a:t>
            </a:r>
            <a:r>
              <a:rPr lang="en-US" dirty="0" err="1"/>
              <a:t>hiệu</a:t>
            </a:r>
            <a:r>
              <a:rPr lang="en-US" dirty="0"/>
              <a:t> </a:t>
            </a:r>
            <a:r>
              <a:rPr lang="en-US" dirty="0" err="1"/>
              <a:t>quả</a:t>
            </a:r>
            <a:r>
              <a:rPr lang="en-US" dirty="0"/>
              <a:t> </a:t>
            </a:r>
            <a:r>
              <a:rPr lang="en-US" dirty="0" err="1" smtClean="0"/>
              <a:t>phải</a:t>
            </a:r>
            <a:r>
              <a:rPr lang="en-US" dirty="0" smtClean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định</a:t>
            </a:r>
            <a:r>
              <a:rPr lang="en-US" dirty="0"/>
              <a:t> </a:t>
            </a:r>
            <a:r>
              <a:rPr lang="en-US" dirty="0" err="1"/>
              <a:t>mổ</a:t>
            </a:r>
            <a:r>
              <a:rPr lang="en-US" dirty="0"/>
              <a:t> </a:t>
            </a:r>
            <a:r>
              <a:rPr lang="en-US" dirty="0" err="1"/>
              <a:t>mở</a:t>
            </a:r>
            <a:r>
              <a:rPr lang="en-US" dirty="0"/>
              <a:t> </a:t>
            </a:r>
            <a:r>
              <a:rPr lang="en-US" dirty="0" err="1"/>
              <a:t>ngay</a:t>
            </a:r>
            <a:r>
              <a:rPr lang="en-US" dirty="0"/>
              <a:t> </a:t>
            </a:r>
            <a:r>
              <a:rPr lang="en-US" dirty="0" err="1"/>
              <a:t>từ</a:t>
            </a:r>
            <a:r>
              <a:rPr lang="en-US" dirty="0"/>
              <a:t> </a:t>
            </a:r>
            <a:r>
              <a:rPr lang="en-US" dirty="0" err="1"/>
              <a:t>đầu</a:t>
            </a:r>
            <a:r>
              <a:rPr lang="en-US" dirty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6627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Giải</a:t>
            </a:r>
            <a:r>
              <a:rPr lang="en-US" b="1" dirty="0"/>
              <a:t> </a:t>
            </a:r>
            <a:r>
              <a:rPr lang="en-US" b="1" dirty="0" err="1"/>
              <a:t>phẫu</a:t>
            </a:r>
            <a:r>
              <a:rPr lang="en-US" b="1" dirty="0"/>
              <a:t> </a:t>
            </a:r>
            <a:r>
              <a:rPr lang="en-US" b="1" dirty="0" err="1"/>
              <a:t>bệnh</a:t>
            </a:r>
            <a:r>
              <a:rPr lang="en-US" b="1" dirty="0"/>
              <a:t> </a:t>
            </a:r>
            <a:r>
              <a:rPr lang="en-US" b="1" dirty="0" err="1"/>
              <a:t>của</a:t>
            </a:r>
            <a:r>
              <a:rPr lang="en-US" b="1" dirty="0"/>
              <a:t> ổ </a:t>
            </a:r>
            <a:r>
              <a:rPr lang="en-US" b="1" dirty="0" err="1"/>
              <a:t>loét</a:t>
            </a:r>
            <a:r>
              <a:rPr lang="en-US" b="1" dirty="0"/>
              <a:t> </a:t>
            </a:r>
            <a:r>
              <a:rPr lang="en-US" b="1" dirty="0" err="1"/>
              <a:t>thủng</a:t>
            </a:r>
            <a:r>
              <a:rPr lang="en-US" b="1" dirty="0"/>
              <a:t>: 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Giải</a:t>
            </a:r>
            <a:r>
              <a:rPr lang="en-US" dirty="0"/>
              <a:t> </a:t>
            </a:r>
            <a:r>
              <a:rPr lang="en-US" dirty="0" err="1"/>
              <a:t>phẫu</a:t>
            </a:r>
            <a:r>
              <a:rPr lang="en-US" dirty="0"/>
              <a:t> </a:t>
            </a:r>
            <a:r>
              <a:rPr lang="en-US" dirty="0" err="1"/>
              <a:t>đại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: Ổ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mặt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tá</a:t>
            </a:r>
            <a:r>
              <a:rPr lang="en-US" dirty="0"/>
              <a:t> </a:t>
            </a:r>
            <a:r>
              <a:rPr lang="en-US" dirty="0" err="1"/>
              <a:t>tràng</a:t>
            </a:r>
            <a:r>
              <a:rPr lang="en-US" dirty="0"/>
              <a:t> </a:t>
            </a:r>
            <a:r>
              <a:rPr lang="en-US" dirty="0" err="1"/>
              <a:t>ngay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môn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 hay </a:t>
            </a:r>
            <a:r>
              <a:rPr lang="en-US" dirty="0" err="1"/>
              <a:t>gặp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,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một</a:t>
            </a:r>
            <a:r>
              <a:rPr lang="en-US" dirty="0"/>
              <a:t> ổ </a:t>
            </a:r>
            <a:r>
              <a:rPr lang="en-US" dirty="0" err="1" smtClean="0"/>
              <a:t>loét</a:t>
            </a:r>
            <a:endParaRPr lang="en-US" dirty="0" smtClean="0"/>
          </a:p>
          <a:p>
            <a:r>
              <a:rPr lang="en-US" dirty="0" err="1"/>
              <a:t>Vị</a:t>
            </a:r>
            <a:r>
              <a:rPr lang="en-US" dirty="0"/>
              <a:t> </a:t>
            </a:r>
            <a:r>
              <a:rPr lang="en-US" dirty="0" err="1"/>
              <a:t>trí</a:t>
            </a:r>
            <a:r>
              <a:rPr lang="en-US" dirty="0"/>
              <a:t>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tại</a:t>
            </a:r>
            <a:r>
              <a:rPr lang="en-US" dirty="0"/>
              <a:t> </a:t>
            </a:r>
            <a:r>
              <a:rPr lang="en-US" dirty="0" err="1"/>
              <a:t>hành</a:t>
            </a:r>
            <a:r>
              <a:rPr lang="en-US" dirty="0"/>
              <a:t> </a:t>
            </a:r>
            <a:r>
              <a:rPr lang="en-US" dirty="0" err="1"/>
              <a:t>tá</a:t>
            </a:r>
            <a:r>
              <a:rPr lang="en-US" dirty="0"/>
              <a:t> </a:t>
            </a:r>
            <a:r>
              <a:rPr lang="en-US" dirty="0" err="1"/>
              <a:t>tràng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lành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tuy</a:t>
            </a:r>
            <a:r>
              <a:rPr lang="en-US" dirty="0"/>
              <a:t> </a:t>
            </a:r>
            <a:r>
              <a:rPr lang="en-US" dirty="0" err="1"/>
              <a:t>rất</a:t>
            </a:r>
            <a:r>
              <a:rPr lang="en-US" dirty="0"/>
              <a:t> </a:t>
            </a:r>
            <a:r>
              <a:rPr lang="en-US" dirty="0" err="1"/>
              <a:t>ít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ung</a:t>
            </a:r>
            <a:r>
              <a:rPr lang="en-US" dirty="0"/>
              <a:t> </a:t>
            </a:r>
            <a:r>
              <a:rPr lang="en-US" dirty="0" err="1"/>
              <a:t>thư</a:t>
            </a:r>
            <a:r>
              <a:rPr lang="en-US" dirty="0"/>
              <a:t> </a:t>
            </a:r>
            <a:r>
              <a:rPr lang="en-US" dirty="0" err="1"/>
              <a:t>biểu</a:t>
            </a:r>
            <a:r>
              <a:rPr lang="en-US" dirty="0"/>
              <a:t> </a:t>
            </a:r>
            <a:r>
              <a:rPr lang="en-US" dirty="0" err="1"/>
              <a:t>mô</a:t>
            </a:r>
            <a:r>
              <a:rPr lang="en-US" dirty="0"/>
              <a:t> </a:t>
            </a:r>
            <a:r>
              <a:rPr lang="en-US" dirty="0" err="1"/>
              <a:t>tuyến</a:t>
            </a:r>
            <a:r>
              <a:rPr lang="en-US" dirty="0"/>
              <a:t> 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895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457201"/>
            <a:ext cx="7735388" cy="5791200"/>
          </a:xfrm>
        </p:spPr>
      </p:pic>
    </p:spTree>
    <p:extLst>
      <p:ext uri="{BB962C8B-B14F-4D97-AF65-F5344CB8AC3E}">
        <p14:creationId xmlns:p14="http://schemas.microsoft.com/office/powerpoint/2010/main" val="142979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 smtClean="0"/>
              <a:t>Giải</a:t>
            </a:r>
            <a:r>
              <a:rPr lang="en-US" b="1" dirty="0" smtClean="0"/>
              <a:t> </a:t>
            </a:r>
            <a:r>
              <a:rPr lang="en-US" b="1" dirty="0" err="1" smtClean="0"/>
              <a:t>phẫu</a:t>
            </a:r>
            <a:r>
              <a:rPr lang="en-US" b="1" dirty="0" smtClean="0"/>
              <a:t> </a:t>
            </a:r>
            <a:r>
              <a:rPr lang="en-US" b="1" dirty="0" err="1" smtClean="0"/>
              <a:t>bệnh</a:t>
            </a:r>
            <a:r>
              <a:rPr lang="en-US" b="1" dirty="0" smtClean="0"/>
              <a:t> </a:t>
            </a:r>
            <a:r>
              <a:rPr lang="en-US" b="1" dirty="0" err="1" smtClean="0"/>
              <a:t>của</a:t>
            </a:r>
            <a:r>
              <a:rPr lang="en-US" b="1" dirty="0" smtClean="0"/>
              <a:t> ổ </a:t>
            </a:r>
            <a:r>
              <a:rPr lang="en-US" b="1" dirty="0" err="1" smtClean="0"/>
              <a:t>loét</a:t>
            </a:r>
            <a:r>
              <a:rPr lang="en-US" b="1" dirty="0" smtClean="0"/>
              <a:t> </a:t>
            </a:r>
            <a:r>
              <a:rPr lang="en-US" b="1" dirty="0" err="1" smtClean="0"/>
              <a:t>thủng</a:t>
            </a:r>
            <a:r>
              <a:rPr lang="en-US" b="1" dirty="0" smtClean="0"/>
              <a:t>: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của</a:t>
            </a:r>
            <a:r>
              <a:rPr lang="en-US" dirty="0"/>
              <a:t> ổ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lành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thường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bờ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thành</a:t>
            </a:r>
            <a:r>
              <a:rPr lang="en-US" dirty="0"/>
              <a:t> </a:t>
            </a:r>
            <a:r>
              <a:rPr lang="en-US" dirty="0" err="1"/>
              <a:t>lõm</a:t>
            </a:r>
            <a:r>
              <a:rPr lang="en-US" dirty="0"/>
              <a:t> </a:t>
            </a:r>
            <a:r>
              <a:rPr lang="en-US" dirty="0" err="1"/>
              <a:t>thấp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loại</a:t>
            </a:r>
            <a:r>
              <a:rPr lang="en-US" dirty="0"/>
              <a:t> ổ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mòn</a:t>
            </a:r>
            <a:r>
              <a:rPr lang="en-US" dirty="0"/>
              <a:t> </a:t>
            </a:r>
            <a:r>
              <a:rPr lang="en-US" dirty="0" err="1"/>
              <a:t>bờ</a:t>
            </a:r>
            <a:r>
              <a:rPr lang="en-US" dirty="0"/>
              <a:t> ổ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tổ</a:t>
            </a:r>
            <a:r>
              <a:rPr lang="en-US" dirty="0"/>
              <a:t> </a:t>
            </a:r>
            <a:r>
              <a:rPr lang="en-US" dirty="0" err="1"/>
              <a:t>chức</a:t>
            </a:r>
            <a:r>
              <a:rPr lang="en-US" dirty="0"/>
              <a:t> </a:t>
            </a:r>
            <a:r>
              <a:rPr lang="en-US" dirty="0" err="1"/>
              <a:t>mủn</a:t>
            </a:r>
            <a:r>
              <a:rPr lang="en-US" dirty="0"/>
              <a:t> </a:t>
            </a:r>
            <a:r>
              <a:rPr lang="en-US" dirty="0" err="1"/>
              <a:t>dễ</a:t>
            </a:r>
            <a:r>
              <a:rPr lang="en-US" dirty="0"/>
              <a:t> </a:t>
            </a:r>
            <a:r>
              <a:rPr lang="en-US" dirty="0" err="1"/>
              <a:t>đứt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kéo</a:t>
            </a:r>
            <a:r>
              <a:rPr lang="en-US" dirty="0"/>
              <a:t> </a:t>
            </a:r>
            <a:r>
              <a:rPr lang="en-US" dirty="0" err="1"/>
              <a:t>chỉ</a:t>
            </a:r>
            <a:r>
              <a:rPr lang="en-US" dirty="0"/>
              <a:t> </a:t>
            </a:r>
            <a:r>
              <a:rPr lang="en-US" dirty="0" err="1"/>
              <a:t>khâu</a:t>
            </a:r>
            <a:r>
              <a:rPr lang="en-US" dirty="0"/>
              <a:t>. </a:t>
            </a:r>
            <a:r>
              <a:rPr lang="en-US" dirty="0" err="1"/>
              <a:t>Với</a:t>
            </a:r>
            <a:r>
              <a:rPr lang="en-US" dirty="0"/>
              <a:t> ổ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mạn</a:t>
            </a:r>
            <a:r>
              <a:rPr lang="en-US" dirty="0"/>
              <a:t> </a:t>
            </a:r>
            <a:r>
              <a:rPr lang="en-US" dirty="0" err="1"/>
              <a:t>tính</a:t>
            </a:r>
            <a:r>
              <a:rPr lang="en-US" dirty="0"/>
              <a:t> </a:t>
            </a:r>
            <a:r>
              <a:rPr lang="en-US" dirty="0" err="1"/>
              <a:t>lâu</a:t>
            </a:r>
            <a:r>
              <a:rPr lang="en-US" dirty="0"/>
              <a:t> </a:t>
            </a:r>
            <a:r>
              <a:rPr lang="en-US" dirty="0" err="1"/>
              <a:t>năm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nhiều</a:t>
            </a:r>
            <a:r>
              <a:rPr lang="en-US" dirty="0"/>
              <a:t> </a:t>
            </a:r>
            <a:r>
              <a:rPr lang="en-US" dirty="0" err="1"/>
              <a:t>đợt</a:t>
            </a:r>
            <a:r>
              <a:rPr lang="en-US" dirty="0"/>
              <a:t>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rồi</a:t>
            </a:r>
            <a:r>
              <a:rPr lang="en-US" dirty="0"/>
              <a:t> </a:t>
            </a:r>
            <a:r>
              <a:rPr lang="en-US" dirty="0" err="1"/>
              <a:t>khỏi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</a:t>
            </a:r>
            <a:r>
              <a:rPr lang="en-US" dirty="0" err="1"/>
              <a:t>sẹo</a:t>
            </a:r>
            <a:r>
              <a:rPr lang="en-US" dirty="0"/>
              <a:t> </a:t>
            </a:r>
            <a:r>
              <a:rPr lang="en-US" dirty="0" err="1"/>
              <a:t>xơ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</a:t>
            </a:r>
            <a:r>
              <a:rPr lang="en-US" dirty="0" err="1"/>
              <a:t>khi</a:t>
            </a:r>
            <a:r>
              <a:rPr lang="en-US" dirty="0"/>
              <a:t> </a:t>
            </a:r>
            <a:r>
              <a:rPr lang="en-US" dirty="0" err="1"/>
              <a:t>thủng</a:t>
            </a:r>
            <a:r>
              <a:rPr lang="en-US" dirty="0"/>
              <a:t> </a:t>
            </a:r>
            <a:r>
              <a:rPr lang="en-US" dirty="0" err="1"/>
              <a:t>thì</a:t>
            </a:r>
            <a:r>
              <a:rPr lang="en-US" dirty="0"/>
              <a:t> </a:t>
            </a:r>
            <a:r>
              <a:rPr lang="en-US" dirty="0" err="1"/>
              <a:t>nền</a:t>
            </a:r>
            <a:r>
              <a:rPr lang="en-US" dirty="0"/>
              <a:t> ổ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tổ</a:t>
            </a:r>
            <a:r>
              <a:rPr lang="en-US" dirty="0"/>
              <a:t> </a:t>
            </a:r>
            <a:r>
              <a:rPr lang="en-US" dirty="0" err="1"/>
              <a:t>chức</a:t>
            </a:r>
            <a:r>
              <a:rPr lang="en-US" dirty="0"/>
              <a:t> chai </a:t>
            </a:r>
            <a:r>
              <a:rPr lang="en-US" dirty="0" err="1"/>
              <a:t>cứng</a:t>
            </a:r>
            <a:r>
              <a:rPr lang="en-US" dirty="0"/>
              <a:t> </a:t>
            </a:r>
            <a:r>
              <a:rPr lang="en-US" dirty="0" err="1"/>
              <a:t>dày</a:t>
            </a:r>
            <a:r>
              <a:rPr lang="en-US" dirty="0"/>
              <a:t> </a:t>
            </a:r>
            <a:r>
              <a:rPr lang="en-US" dirty="0" err="1"/>
              <a:t>khó</a:t>
            </a:r>
            <a:r>
              <a:rPr lang="en-US" dirty="0"/>
              <a:t> </a:t>
            </a:r>
            <a:r>
              <a:rPr lang="en-US" dirty="0" err="1"/>
              <a:t>liền</a:t>
            </a:r>
            <a:r>
              <a:rPr lang="en-US" dirty="0"/>
              <a:t> </a:t>
            </a:r>
            <a:r>
              <a:rPr lang="en-US" dirty="0" err="1"/>
              <a:t>đường</a:t>
            </a:r>
            <a:r>
              <a:rPr lang="en-US" dirty="0"/>
              <a:t> </a:t>
            </a:r>
            <a:r>
              <a:rPr lang="en-US" dirty="0" err="1"/>
              <a:t>kính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thể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1-2cm. </a:t>
            </a:r>
            <a:r>
              <a:rPr lang="en-US" dirty="0" err="1"/>
              <a:t>xung</a:t>
            </a:r>
            <a:r>
              <a:rPr lang="en-US" dirty="0"/>
              <a:t> </a:t>
            </a:r>
            <a:r>
              <a:rPr lang="en-US" dirty="0" err="1"/>
              <a:t>quanh</a:t>
            </a:r>
            <a:r>
              <a:rPr lang="en-US" dirty="0"/>
              <a:t>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các</a:t>
            </a:r>
            <a:r>
              <a:rPr lang="en-US" dirty="0"/>
              <a:t> co </a:t>
            </a:r>
            <a:r>
              <a:rPr lang="en-US" dirty="0" err="1"/>
              <a:t>kéo</a:t>
            </a:r>
            <a:r>
              <a:rPr lang="en-US" dirty="0"/>
              <a:t> </a:t>
            </a:r>
            <a:r>
              <a:rPr lang="en-US" dirty="0" err="1"/>
              <a:t>biến</a:t>
            </a:r>
            <a:r>
              <a:rPr lang="en-US" dirty="0"/>
              <a:t> </a:t>
            </a:r>
            <a:r>
              <a:rPr lang="en-US" dirty="0" err="1"/>
              <a:t>dạng</a:t>
            </a:r>
            <a:r>
              <a:rPr lang="en-US" dirty="0"/>
              <a:t> </a:t>
            </a:r>
            <a:r>
              <a:rPr lang="en-US" dirty="0" err="1"/>
              <a:t>hình</a:t>
            </a:r>
            <a:r>
              <a:rPr lang="en-US" dirty="0"/>
              <a:t> </a:t>
            </a:r>
            <a:r>
              <a:rPr lang="en-US" dirty="0" err="1"/>
              <a:t>túi</a:t>
            </a:r>
            <a:r>
              <a:rPr lang="en-US" dirty="0"/>
              <a:t>  </a:t>
            </a:r>
            <a:r>
              <a:rPr lang="en-US" dirty="0" err="1"/>
              <a:t>giãn</a:t>
            </a:r>
            <a:r>
              <a:rPr lang="en-US" dirty="0"/>
              <a:t> </a:t>
            </a:r>
            <a:r>
              <a:rPr lang="en-US" dirty="0" err="1"/>
              <a:t>mỏng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721082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Ổ </a:t>
            </a:r>
            <a:r>
              <a:rPr lang="en-US" dirty="0" err="1" smtClean="0"/>
              <a:t>loét</a:t>
            </a:r>
            <a:r>
              <a:rPr lang="en-US" dirty="0" smtClean="0"/>
              <a:t> </a:t>
            </a:r>
            <a:r>
              <a:rPr lang="en-US" dirty="0" err="1" smtClean="0"/>
              <a:t>dạ</a:t>
            </a:r>
            <a:r>
              <a:rPr lang="en-US" dirty="0" smtClean="0"/>
              <a:t> </a:t>
            </a:r>
            <a:r>
              <a:rPr lang="en-US" dirty="0" err="1" smtClean="0"/>
              <a:t>dày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915319"/>
            <a:ext cx="5181600" cy="3895725"/>
          </a:xfrm>
        </p:spPr>
      </p:pic>
    </p:spTree>
    <p:extLst>
      <p:ext uri="{BB962C8B-B14F-4D97-AF65-F5344CB8AC3E}">
        <p14:creationId xmlns:p14="http://schemas.microsoft.com/office/powerpoint/2010/main" val="332478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81000"/>
            <a:ext cx="6858000" cy="6297490"/>
          </a:xfrm>
        </p:spPr>
      </p:pic>
    </p:spTree>
    <p:extLst>
      <p:ext uri="{BB962C8B-B14F-4D97-AF65-F5344CB8AC3E}">
        <p14:creationId xmlns:p14="http://schemas.microsoft.com/office/powerpoint/2010/main" val="16078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err="1"/>
              <a:t>Chỉ</a:t>
            </a:r>
            <a:r>
              <a:rPr lang="en-US" b="1" dirty="0"/>
              <a:t> </a:t>
            </a:r>
            <a:r>
              <a:rPr lang="en-US" b="1" dirty="0" err="1"/>
              <a:t>định</a:t>
            </a:r>
            <a:r>
              <a:rPr lang="en-US" b="1" dirty="0"/>
              <a:t> </a:t>
            </a:r>
            <a:r>
              <a:rPr lang="en-US" b="1" dirty="0" err="1"/>
              <a:t>mổ</a:t>
            </a:r>
            <a:r>
              <a:rPr lang="en-US" b="1" dirty="0"/>
              <a:t> </a:t>
            </a:r>
            <a:r>
              <a:rPr lang="en-US" b="1" dirty="0" err="1"/>
              <a:t>nội</a:t>
            </a:r>
            <a:r>
              <a:rPr lang="en-US" b="1" dirty="0"/>
              <a:t> </a:t>
            </a:r>
            <a:r>
              <a:rPr lang="en-US" b="1" dirty="0" err="1"/>
              <a:t>soi</a:t>
            </a:r>
            <a:r>
              <a:rPr lang="en-US" b="1" dirty="0"/>
              <a:t>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Thủng</a:t>
            </a:r>
            <a:r>
              <a:rPr lang="en-US" dirty="0"/>
              <a:t> ổ </a:t>
            </a:r>
            <a:r>
              <a:rPr lang="en-US" dirty="0" err="1"/>
              <a:t>loét</a:t>
            </a:r>
            <a:r>
              <a:rPr lang="en-US" dirty="0"/>
              <a:t> </a:t>
            </a:r>
            <a:r>
              <a:rPr lang="en-US" dirty="0" err="1"/>
              <a:t>dạ</a:t>
            </a:r>
            <a:r>
              <a:rPr lang="en-US" dirty="0"/>
              <a:t> </a:t>
            </a:r>
            <a:r>
              <a:rPr lang="en-US" dirty="0" err="1"/>
              <a:t>dày</a:t>
            </a:r>
            <a:r>
              <a:rPr lang="en-US" dirty="0"/>
              <a:t> </a:t>
            </a:r>
            <a:r>
              <a:rPr lang="en-US" dirty="0" err="1"/>
              <a:t>tá</a:t>
            </a:r>
            <a:r>
              <a:rPr lang="en-US" dirty="0"/>
              <a:t> </a:t>
            </a:r>
            <a:r>
              <a:rPr lang="en-US" dirty="0" err="1"/>
              <a:t>tràng</a:t>
            </a:r>
            <a:r>
              <a:rPr lang="en-US" dirty="0"/>
              <a:t> , </a:t>
            </a:r>
            <a:r>
              <a:rPr lang="en-US" dirty="0" err="1"/>
              <a:t>bệnh</a:t>
            </a:r>
            <a:r>
              <a:rPr lang="en-US" dirty="0"/>
              <a:t> </a:t>
            </a:r>
            <a:r>
              <a:rPr lang="en-US" dirty="0" err="1"/>
              <a:t>nhân</a:t>
            </a:r>
            <a:r>
              <a:rPr lang="en-US" dirty="0"/>
              <a:t> </a:t>
            </a:r>
            <a:r>
              <a:rPr lang="en-US" dirty="0" err="1"/>
              <a:t>đến</a:t>
            </a:r>
            <a:r>
              <a:rPr lang="en-US" dirty="0"/>
              <a:t> </a:t>
            </a:r>
            <a:r>
              <a:rPr lang="en-US" dirty="0" err="1"/>
              <a:t>sớm</a:t>
            </a:r>
            <a:r>
              <a:rPr lang="en-US" dirty="0"/>
              <a:t> </a:t>
            </a:r>
            <a:r>
              <a:rPr lang="en-US" dirty="0" err="1"/>
              <a:t>trước</a:t>
            </a:r>
            <a:r>
              <a:rPr lang="en-US" dirty="0"/>
              <a:t> 6 </a:t>
            </a:r>
            <a:r>
              <a:rPr lang="en-US" dirty="0" err="1"/>
              <a:t>giờ</a:t>
            </a:r>
            <a:r>
              <a:rPr lang="en-US" dirty="0"/>
              <a:t>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muộn</a:t>
            </a:r>
            <a:r>
              <a:rPr lang="en-US" dirty="0"/>
              <a:t> </a:t>
            </a:r>
            <a:r>
              <a:rPr lang="en-US" dirty="0" err="1"/>
              <a:t>nhất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12 </a:t>
            </a:r>
            <a:r>
              <a:rPr lang="en-US" dirty="0" err="1"/>
              <a:t>giờ</a:t>
            </a:r>
            <a:r>
              <a:rPr lang="en-US" dirty="0"/>
              <a:t>,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viên</a:t>
            </a:r>
            <a:r>
              <a:rPr lang="en-US" dirty="0"/>
              <a:t> </a:t>
            </a:r>
            <a:r>
              <a:rPr lang="en-US" dirty="0" err="1"/>
              <a:t>phúc</a:t>
            </a:r>
            <a:r>
              <a:rPr lang="en-US" dirty="0"/>
              <a:t> </a:t>
            </a:r>
            <a:r>
              <a:rPr lang="en-US" dirty="0" err="1"/>
              <a:t>mạc</a:t>
            </a:r>
            <a:r>
              <a:rPr lang="en-US" dirty="0"/>
              <a:t> </a:t>
            </a:r>
            <a:r>
              <a:rPr lang="en-US" dirty="0" err="1"/>
              <a:t>nặng</a:t>
            </a:r>
            <a:r>
              <a:rPr lang="en-US" dirty="0"/>
              <a:t>, </a:t>
            </a:r>
            <a:r>
              <a:rPr lang="en-US" dirty="0" err="1"/>
              <a:t>không</a:t>
            </a:r>
            <a:r>
              <a:rPr lang="en-US" dirty="0"/>
              <a:t> </a:t>
            </a:r>
            <a:r>
              <a:rPr lang="en-US" dirty="0" err="1"/>
              <a:t>có</a:t>
            </a:r>
            <a:r>
              <a:rPr lang="en-US" dirty="0"/>
              <a:t> </a:t>
            </a:r>
            <a:r>
              <a:rPr lang="en-US" dirty="0" err="1"/>
              <a:t>hội</a:t>
            </a:r>
            <a:r>
              <a:rPr lang="en-US" dirty="0"/>
              <a:t> </a:t>
            </a:r>
            <a:r>
              <a:rPr lang="en-US" dirty="0" err="1"/>
              <a:t>chứng</a:t>
            </a:r>
            <a:r>
              <a:rPr lang="en-US" dirty="0"/>
              <a:t> </a:t>
            </a:r>
            <a:r>
              <a:rPr lang="en-US" dirty="0" err="1"/>
              <a:t>hẹp</a:t>
            </a:r>
            <a:r>
              <a:rPr lang="en-US" dirty="0"/>
              <a:t> </a:t>
            </a:r>
            <a:r>
              <a:rPr lang="en-US" dirty="0" err="1"/>
              <a:t>môn</a:t>
            </a:r>
            <a:r>
              <a:rPr lang="en-US" dirty="0"/>
              <a:t> </a:t>
            </a:r>
            <a:r>
              <a:rPr lang="en-US" dirty="0" err="1"/>
              <a:t>vị</a:t>
            </a:r>
            <a:r>
              <a:rPr lang="en-US" dirty="0"/>
              <a:t>, </a:t>
            </a:r>
            <a:r>
              <a:rPr lang="en-US" dirty="0" err="1"/>
              <a:t>đủ</a:t>
            </a:r>
            <a:r>
              <a:rPr lang="en-US" dirty="0"/>
              <a:t> </a:t>
            </a:r>
            <a:r>
              <a:rPr lang="en-US" dirty="0" err="1"/>
              <a:t>điều</a:t>
            </a:r>
            <a:r>
              <a:rPr lang="en-US" dirty="0"/>
              <a:t> </a:t>
            </a:r>
            <a:r>
              <a:rPr lang="en-US" dirty="0" err="1"/>
              <a:t>kiện</a:t>
            </a:r>
            <a:r>
              <a:rPr lang="en-US" dirty="0"/>
              <a:t> </a:t>
            </a:r>
            <a:r>
              <a:rPr lang="en-US" dirty="0" err="1"/>
              <a:t>mổ</a:t>
            </a:r>
            <a:r>
              <a:rPr lang="en-US" dirty="0"/>
              <a:t> </a:t>
            </a:r>
            <a:r>
              <a:rPr lang="en-US" dirty="0" err="1"/>
              <a:t>nội</a:t>
            </a:r>
            <a:r>
              <a:rPr lang="en-US" dirty="0"/>
              <a:t> </a:t>
            </a:r>
            <a:r>
              <a:rPr lang="en-US" dirty="0" err="1"/>
              <a:t>soi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681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1049</Words>
  <Application>Microsoft Office PowerPoint</Application>
  <PresentationFormat>On-screen Show (4:3)</PresentationFormat>
  <Paragraphs>55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Bài giảng lý thuyết: Phẫu thuật nội soi điều trị khâu thủng ổ loét dạ dày tá tràng </vt:lpstr>
      <vt:lpstr>Mục tiêu học tập: </vt:lpstr>
      <vt:lpstr>Đại cương</vt:lpstr>
      <vt:lpstr>Giải phẫu bệnh của ổ loét thủng:  </vt:lpstr>
      <vt:lpstr>PowerPoint Presentation</vt:lpstr>
      <vt:lpstr>Giải phẫu bệnh của ổ loét thủng:  </vt:lpstr>
      <vt:lpstr>Ổ loét dạ dày</vt:lpstr>
      <vt:lpstr>PowerPoint Presentation</vt:lpstr>
      <vt:lpstr>Chỉ định mổ nội soi: </vt:lpstr>
      <vt:lpstr>Chống chỉ định </vt:lpstr>
      <vt:lpstr>Chống chỉ định</vt:lpstr>
      <vt:lpstr>Chuẩn bị bệnh nhân </vt:lpstr>
      <vt:lpstr>Chuẩn bị tư thế</vt:lpstr>
      <vt:lpstr>Kỹ thuật mổ nội soi ổ bụng khâu thủng : </vt:lpstr>
      <vt:lpstr>PowerPoint Presentation</vt:lpstr>
      <vt:lpstr>Đánh giá lỗ thủng và dạ dày: </vt:lpstr>
      <vt:lpstr>Sinh thiết ổ loét</vt:lpstr>
      <vt:lpstr>Khâu ổ loét: </vt:lpstr>
      <vt:lpstr>Bơm hút ổ bụng: </vt:lpstr>
      <vt:lpstr>Chăm sóc hậu phẫu: </vt:lpstr>
    </vt:vector>
  </TitlesOfParts>
  <Company>NONE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giảng lý thuyết: Phẫu thuật nội soi điều trị khâu thủng ổ loét dạ dày tá tràng </dc:title>
  <dc:creator>CHANGE_ME1</dc:creator>
  <cp:lastModifiedBy>CHANGE_ME1</cp:lastModifiedBy>
  <cp:revision>4</cp:revision>
  <dcterms:created xsi:type="dcterms:W3CDTF">2015-08-06T21:47:16Z</dcterms:created>
  <dcterms:modified xsi:type="dcterms:W3CDTF">2015-08-06T22:17:54Z</dcterms:modified>
</cp:coreProperties>
</file>